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43" autoAdjust="0"/>
  </p:normalViewPr>
  <p:slideViewPr>
    <p:cSldViewPr snapToGrid="0" snapToObjects="1">
      <p:cViewPr>
        <p:scale>
          <a:sx n="107" d="100"/>
          <a:sy n="107" d="100"/>
        </p:scale>
        <p:origin x="-84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5F6C334E-5FCF-4DCF-A11E-E186D29652DA}" type="datetimeFigureOut">
              <a:rPr lang="en-AU"/>
              <a:pPr>
                <a:defRPr/>
              </a:pPr>
              <a:t>8/01/2016</a:t>
            </a:fld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0EBF7899-BFB2-44A8-8EA2-F4F32B950B7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207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A567-96D9-4ADD-9CC2-6F54E5C5836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8D528-C8B4-43BA-944F-53C1AFD152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BC44-791D-4759-B40C-FA7A5CAFB6E0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6142A-8EAD-4FE2-B57A-EF7BF3DCF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00F48-385A-432E-993B-55A92E651DE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9F328-C13C-4134-888F-D84AA937B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DDF0-6A70-4F79-A1E5-0E35B9E03EE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6E321-93FF-4337-AC1C-853266EFF2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6BC38-7E7F-4CE5-99B7-25CB27F83E97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DD1A9-B457-4F5C-A78E-B67DC342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A9A1D-3D8E-44DF-9969-2E5705C48C18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1A48-26E9-4192-8CF5-BCAA05AE6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55B85-6008-4D76-81D3-048A70C4617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B2D12-4413-4F0B-B342-B8ADE789A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9799F-69EF-423B-8145-E7A00561FBF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08ED2-11C0-4E4B-9EE9-0EB4DAC2DA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3BEC-5FCC-4B03-AEBC-4F1B40E804E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9170-5B8A-4DB5-9BED-E707490A0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BA180-4FAC-4852-8833-CE09C2995E68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1355-15EC-4299-98F0-DC6FA3C62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72A8-4A89-4B0A-9427-E94B8133F607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89C3F-52BC-41C7-A752-15E906DB0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1D736C-852D-4304-ADB1-7258A58BB8A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44E2B4-0B60-45F4-931F-DE5FB4A60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AU" sz="4800" smtClean="0"/>
              <a:t>Choices that make a difference.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AU" sz="8000" smtClean="0"/>
              <a:t>Ask God</a:t>
            </a:r>
          </a:p>
        </p:txBody>
      </p:sp>
      <p:pic>
        <p:nvPicPr>
          <p:cNvPr id="14339" name="Picture 4" descr="Favouri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Favouri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28600"/>
            <a:ext cx="9753600" cy="731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800" smtClean="0"/>
              <a:t>Choices that make a difference</a:t>
            </a:r>
          </a:p>
        </p:txBody>
      </p:sp>
      <p:sp>
        <p:nvSpPr>
          <p:cNvPr id="20485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8000" smtClean="0">
                <a:solidFill>
                  <a:schemeClr val="tx1"/>
                </a:solidFill>
              </a:rPr>
              <a:t>Ask God!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5400" smtClean="0"/>
              <a:t>Choices that make a difference.</a:t>
            </a:r>
          </a:p>
        </p:txBody>
      </p:sp>
      <p:sp>
        <p:nvSpPr>
          <p:cNvPr id="16386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sz="8000" smtClean="0">
                <a:solidFill>
                  <a:schemeClr val="tx1"/>
                </a:solidFill>
              </a:rPr>
              <a:t>Remember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4800" smtClean="0"/>
              <a:t>Choices that make a difference.</a:t>
            </a:r>
          </a:p>
        </p:txBody>
      </p:sp>
      <p:sp>
        <p:nvSpPr>
          <p:cNvPr id="17410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6600" smtClean="0">
                <a:solidFill>
                  <a:schemeClr val="tx1"/>
                </a:solidFill>
              </a:rPr>
              <a:t>Do not be afraid!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4800" smtClean="0"/>
              <a:t>Choices that make a difference.</a:t>
            </a:r>
          </a:p>
        </p:txBody>
      </p:sp>
      <p:sp>
        <p:nvSpPr>
          <p:cNvPr id="18434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sz="7200" smtClean="0">
                <a:solidFill>
                  <a:schemeClr val="tx1"/>
                </a:solidFill>
              </a:rPr>
              <a:t>Take the step!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AU" sz="4800" smtClean="0"/>
              <a:t>Choices that make a difference.</a:t>
            </a:r>
          </a:p>
        </p:txBody>
      </p:sp>
      <p:sp>
        <p:nvSpPr>
          <p:cNvPr id="19458" name="Rectang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AU" sz="8000" smtClean="0">
                <a:solidFill>
                  <a:schemeClr val="tx1"/>
                </a:solidFill>
              </a:rPr>
              <a:t>Give Thanks!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53</Words>
  <Application>Microsoft Office PowerPoint</Application>
  <PresentationFormat>On-screen Show (4:3)</PresentationFormat>
  <Paragraphs>12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Choices that make a difference.</vt:lpstr>
      <vt:lpstr>Choices that make a difference</vt:lpstr>
      <vt:lpstr>Choices that make a difference.</vt:lpstr>
      <vt:lpstr>Choices that make a difference.</vt:lpstr>
      <vt:lpstr>Choices that make a difference.</vt:lpstr>
      <vt:lpstr>Choices that make a difference.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Griffiths</dc:creator>
  <cp:lastModifiedBy>Matt Sonsee</cp:lastModifiedBy>
  <cp:revision>5</cp:revision>
  <dcterms:created xsi:type="dcterms:W3CDTF">2015-12-31T03:45:01Z</dcterms:created>
  <dcterms:modified xsi:type="dcterms:W3CDTF">2016-01-08T04:46:37Z</dcterms:modified>
</cp:coreProperties>
</file>