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Felix Titling" panose="04060505060202020A04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Felix Titling" panose="04060505060202020A04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5107-A083-4028-A3BF-96CEF363FE3A}" type="datetimeFigureOut">
              <a:rPr lang="en-AU" smtClean="0"/>
              <a:t>22/12/2015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43BB-74BE-4BE5-86B8-EE95D2F71A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19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5107-A083-4028-A3BF-96CEF363FE3A}" type="datetimeFigureOut">
              <a:rPr lang="en-AU" smtClean="0"/>
              <a:t>22/12/2015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3BB-74BE-4BE5-86B8-EE95D2F71A2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"/>
                    </a14:imgEffect>
                    <a14:imgEffect>
                      <a14:colorTemperature colorTemp="6125"/>
                    </a14:imgEffect>
                    <a14:imgEffect>
                      <a14:saturation sat="90000"/>
                    </a14:imgEffect>
                    <a14:imgEffect>
                      <a14:brightnessContrast bright="27000" contrast="-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831" y="0"/>
            <a:ext cx="10304832" cy="6858000"/>
          </a:xfrm>
          <a:prstGeom prst="rect">
            <a:avLst/>
          </a:prstGeom>
          <a:blipFill dpi="0" rotWithShape="1">
            <a:blip r:embed="rId5">
              <a:alphaModFix amt="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31018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-180528" y="412025"/>
            <a:ext cx="8784976" cy="31956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Felix Titling" panose="04060505060202020A04" pitchFamily="82" charset="0"/>
              </a:rPr>
              <a:t>What does God want to say to us on the last Sunday of 2015?</a:t>
            </a:r>
            <a:r>
              <a:rPr lang="en-US" dirty="0" smtClean="0">
                <a:latin typeface="Felix Titling" panose="04060505060202020A04" pitchFamily="82" charset="0"/>
              </a:rPr>
              <a:t/>
            </a:r>
            <a:br>
              <a:rPr lang="en-US" dirty="0" smtClean="0">
                <a:latin typeface="Felix Titling" panose="04060505060202020A04" pitchFamily="82" charset="0"/>
              </a:rPr>
            </a:br>
            <a:r>
              <a:rPr lang="en-US" dirty="0" smtClean="0">
                <a:latin typeface="Felix Titling" panose="04060505060202020A04" pitchFamily="82" charset="0"/>
              </a:rPr>
              <a:t/>
            </a:r>
            <a:br>
              <a:rPr lang="en-US" dirty="0" smtClean="0">
                <a:latin typeface="Felix Titling" panose="04060505060202020A04" pitchFamily="82" charset="0"/>
              </a:rPr>
            </a:br>
            <a:r>
              <a:rPr lang="en-US" dirty="0" smtClean="0">
                <a:latin typeface="Eras Medium ITC" pitchFamily="34" charset="0"/>
              </a:rPr>
              <a:t/>
            </a:r>
            <a:br>
              <a:rPr lang="en-US" dirty="0" smtClean="0">
                <a:latin typeface="Eras Medium ITC" pitchFamily="34" charset="0"/>
              </a:rPr>
            </a:br>
            <a:r>
              <a:rPr lang="en-US" dirty="0" smtClean="0">
                <a:latin typeface="Eras Medium ITC" pitchFamily="34" charset="0"/>
              </a:rPr>
              <a:t/>
            </a:r>
            <a:br>
              <a:rPr lang="en-US" dirty="0" smtClean="0">
                <a:latin typeface="Eras Medium ITC" pitchFamily="34" charset="0"/>
              </a:rPr>
            </a:br>
            <a:endParaRPr lang="en-US" dirty="0">
              <a:latin typeface="Eras Medium ITC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-972616" y="3083787"/>
            <a:ext cx="73437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4400" b="1" dirty="0" smtClean="0">
                <a:solidFill>
                  <a:schemeClr val="tx1"/>
                </a:solidFill>
                <a:latin typeface="Felix Titling" panose="04060505060202020A04" pitchFamily="82" charset="0"/>
              </a:rPr>
              <a:t>“REMEMBER ME”</a:t>
            </a:r>
            <a:endParaRPr lang="en-US" altLang="en-US" sz="4400" b="1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552879" cy="4032448"/>
          </a:xfrm>
        </p:spPr>
        <p:txBody>
          <a:bodyPr>
            <a:normAutofit/>
          </a:bodyPr>
          <a:lstStyle/>
          <a:p>
            <a:pPr algn="l"/>
            <a:r>
              <a:rPr lang="en-AU" sz="3600" b="1" dirty="0" smtClean="0">
                <a:latin typeface="Alegreya Sans" pitchFamily="50" charset="0"/>
              </a:rPr>
              <a:t> </a:t>
            </a:r>
            <a:r>
              <a:rPr lang="en-AU" b="1" dirty="0" smtClean="0"/>
              <a:t>What helps you remember God?</a:t>
            </a:r>
          </a:p>
        </p:txBody>
      </p:sp>
    </p:spTree>
    <p:extLst>
      <p:ext uri="{BB962C8B-B14F-4D97-AF65-F5344CB8AC3E}">
        <p14:creationId xmlns:p14="http://schemas.microsoft.com/office/powerpoint/2010/main" val="38468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60383" cy="4176464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 God knows you and remembers you</a:t>
            </a:r>
          </a:p>
        </p:txBody>
      </p:sp>
    </p:spTree>
    <p:extLst>
      <p:ext uri="{BB962C8B-B14F-4D97-AF65-F5344CB8AC3E}">
        <p14:creationId xmlns:p14="http://schemas.microsoft.com/office/powerpoint/2010/main" val="444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552879" cy="4032448"/>
          </a:xfrm>
        </p:spPr>
        <p:txBody>
          <a:bodyPr>
            <a:normAutofit/>
          </a:bodyPr>
          <a:lstStyle/>
          <a:p>
            <a:pPr algn="l"/>
            <a:r>
              <a:rPr lang="en-AU" sz="3800" b="1" dirty="0" smtClean="0"/>
              <a:t>Luke 22:19</a:t>
            </a:r>
          </a:p>
          <a:p>
            <a:pPr algn="just"/>
            <a:r>
              <a:rPr lang="en-AU" sz="3600" b="1" dirty="0" smtClean="0">
                <a:latin typeface="Alegreya Sans" pitchFamily="50" charset="0"/>
              </a:rPr>
              <a:t>And He took bread, gave thanks and broke it, and gave it to them, saying, “This is my body given for you; do this in remembrance of me.” </a:t>
            </a:r>
            <a:endParaRPr lang="en-AU" sz="3600" b="1" dirty="0">
              <a:latin typeface="Alegrey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4544" y="1700808"/>
            <a:ext cx="5832648" cy="1584176"/>
          </a:xfrm>
        </p:spPr>
        <p:txBody>
          <a:bodyPr/>
          <a:lstStyle/>
          <a:p>
            <a:r>
              <a:rPr lang="en-AU" dirty="0" smtClean="0"/>
              <a:t>We Forget So Easily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12576" y="1412776"/>
            <a:ext cx="6400800" cy="1752600"/>
          </a:xfrm>
        </p:spPr>
        <p:txBody>
          <a:bodyPr/>
          <a:lstStyle/>
          <a:p>
            <a:r>
              <a:rPr lang="en-AU" dirty="0" smtClean="0"/>
              <a:t>Essential that we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540568" y="2060848"/>
            <a:ext cx="6262464" cy="1470025"/>
          </a:xfrm>
        </p:spPr>
        <p:txBody>
          <a:bodyPr/>
          <a:lstStyle/>
          <a:p>
            <a:r>
              <a:rPr lang="en-AU" dirty="0" smtClean="0"/>
              <a:t>REMEMBER GOD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60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552879" cy="4032448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Deuteronomy 6:4-9</a:t>
            </a:r>
          </a:p>
          <a:p>
            <a:pPr algn="just"/>
            <a:r>
              <a:rPr lang="en-AU" sz="3600" dirty="0" smtClean="0">
                <a:latin typeface="Alegreya Sans" pitchFamily="50" charset="0"/>
              </a:rPr>
              <a:t>4 Hear, O Israel: The Lord our God, the Lord is one. 5 Love the Lord your God with all your heart and with all your soul and with all your strength. 6 These commandments that I give you today are to be on your hearts. </a:t>
            </a:r>
            <a:endParaRPr lang="en-AU" sz="3600" dirty="0">
              <a:latin typeface="Alegrey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552879" cy="4032448"/>
          </a:xfrm>
        </p:spPr>
        <p:txBody>
          <a:bodyPr>
            <a:normAutofit/>
          </a:bodyPr>
          <a:lstStyle/>
          <a:p>
            <a:pPr algn="just"/>
            <a:r>
              <a:rPr lang="en-AU" sz="3600" dirty="0" smtClean="0">
                <a:latin typeface="Alegreya Sans" pitchFamily="50" charset="0"/>
              </a:rPr>
              <a:t>7</a:t>
            </a:r>
            <a:r>
              <a:rPr lang="en-AU" sz="3600" b="1" dirty="0" smtClean="0">
                <a:latin typeface="Alegreya Sans" pitchFamily="50" charset="0"/>
              </a:rPr>
              <a:t> Impress them on your children. Talk about them </a:t>
            </a:r>
            <a:r>
              <a:rPr lang="en-AU" sz="3600" dirty="0" smtClean="0">
                <a:latin typeface="Alegreya Sans" pitchFamily="50" charset="0"/>
              </a:rPr>
              <a:t>when you sit at </a:t>
            </a:r>
            <a:r>
              <a:rPr lang="en-AU" sz="3600" b="1" dirty="0" smtClean="0">
                <a:latin typeface="Alegreya Sans" pitchFamily="50" charset="0"/>
              </a:rPr>
              <a:t>home </a:t>
            </a:r>
            <a:r>
              <a:rPr lang="en-AU" sz="3600" dirty="0" smtClean="0">
                <a:latin typeface="Alegreya Sans" pitchFamily="50" charset="0"/>
              </a:rPr>
              <a:t>and when you </a:t>
            </a:r>
            <a:r>
              <a:rPr lang="en-AU" sz="3600" b="1" dirty="0" smtClean="0">
                <a:latin typeface="Alegreya Sans" pitchFamily="50" charset="0"/>
              </a:rPr>
              <a:t>walk along the road, </a:t>
            </a:r>
            <a:r>
              <a:rPr lang="en-AU" sz="3600" dirty="0" smtClean="0">
                <a:latin typeface="Alegreya Sans" pitchFamily="50" charset="0"/>
              </a:rPr>
              <a:t>when you lie down and when you get up. 8</a:t>
            </a:r>
            <a:r>
              <a:rPr lang="en-AU" sz="3600" b="1" dirty="0" smtClean="0">
                <a:latin typeface="Alegreya Sans" pitchFamily="50" charset="0"/>
              </a:rPr>
              <a:t> Tie them as symbols</a:t>
            </a:r>
            <a:r>
              <a:rPr lang="en-AU" sz="3600" dirty="0" smtClean="0">
                <a:latin typeface="Alegreya Sans" pitchFamily="50" charset="0"/>
              </a:rPr>
              <a:t> on your hands and bind them on your foreheads. 9 </a:t>
            </a:r>
            <a:r>
              <a:rPr lang="en-AU" sz="3600" b="1" dirty="0" smtClean="0">
                <a:latin typeface="Alegreya Sans" pitchFamily="50" charset="0"/>
              </a:rPr>
              <a:t>Write them</a:t>
            </a:r>
            <a:r>
              <a:rPr lang="en-AU" sz="3600" dirty="0" smtClean="0">
                <a:latin typeface="Alegreya Sans" pitchFamily="50" charset="0"/>
              </a:rPr>
              <a:t> on the doorframes of your houses and on your gates.</a:t>
            </a:r>
          </a:p>
        </p:txBody>
      </p:sp>
    </p:spTree>
    <p:extLst>
      <p:ext uri="{BB962C8B-B14F-4D97-AF65-F5344CB8AC3E}">
        <p14:creationId xmlns:p14="http://schemas.microsoft.com/office/powerpoint/2010/main" val="11683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552879" cy="40324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AU" sz="3800" b="1" dirty="0" smtClean="0"/>
              <a:t>Numbers 15:37-41</a:t>
            </a:r>
          </a:p>
          <a:p>
            <a:pPr algn="just"/>
            <a:r>
              <a:rPr lang="en-AU" sz="3600" dirty="0" smtClean="0">
                <a:latin typeface="Alegreya Sans" pitchFamily="50" charset="0"/>
              </a:rPr>
              <a:t>37 The Lord said to Moses, 38 “Speak to the Israelites and say to them: ‘Throughout the generations to come you are to make tassels on the corners of your garments, with a blue cord on each tassel. 39 You will have these tassels to look at and so you will </a:t>
            </a:r>
            <a:r>
              <a:rPr lang="en-AU" sz="3600" b="1" dirty="0" smtClean="0">
                <a:latin typeface="Alegreya Sans" pitchFamily="50" charset="0"/>
              </a:rPr>
              <a:t>remember all the commands of the Lord</a:t>
            </a:r>
            <a:r>
              <a:rPr lang="en-AU" sz="3600" dirty="0" smtClean="0">
                <a:latin typeface="Alegreya Sans" pitchFamily="50" charset="0"/>
              </a:rPr>
              <a:t>, that you may </a:t>
            </a:r>
            <a:r>
              <a:rPr lang="en-AU" sz="3600" b="1" dirty="0" smtClean="0">
                <a:latin typeface="Alegreya Sans" pitchFamily="50" charset="0"/>
              </a:rPr>
              <a:t>obey them </a:t>
            </a:r>
            <a:r>
              <a:rPr lang="en-AU" sz="3600" dirty="0" smtClean="0">
                <a:latin typeface="Alegreya Sans" pitchFamily="50" charset="0"/>
              </a:rPr>
              <a:t>and not prostitute yourselves by chasing after the lusts of your own hearts and eyes. </a:t>
            </a:r>
          </a:p>
          <a:p>
            <a:pPr algn="just"/>
            <a:endParaRPr lang="en-AU" sz="3600" b="1" dirty="0">
              <a:latin typeface="Alegrey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552879" cy="4032448"/>
          </a:xfrm>
        </p:spPr>
        <p:txBody>
          <a:bodyPr>
            <a:normAutofit/>
          </a:bodyPr>
          <a:lstStyle/>
          <a:p>
            <a:pPr algn="just"/>
            <a:r>
              <a:rPr lang="en-AU" sz="3600" dirty="0" smtClean="0">
                <a:latin typeface="Alegreya Sans" pitchFamily="50" charset="0"/>
              </a:rPr>
              <a:t>40 Then you will </a:t>
            </a:r>
            <a:r>
              <a:rPr lang="en-AU" sz="3600" b="1" dirty="0" smtClean="0">
                <a:latin typeface="Alegreya Sans" pitchFamily="50" charset="0"/>
              </a:rPr>
              <a:t>remember to obey</a:t>
            </a:r>
            <a:r>
              <a:rPr lang="en-AU" sz="3600" dirty="0" smtClean="0">
                <a:latin typeface="Alegreya Sans" pitchFamily="50" charset="0"/>
              </a:rPr>
              <a:t> all my commands and will be consecrated to your God. 41 I am the Lord your God, who brought you out of Egypt to be your God. I am the Lord your God.’”</a:t>
            </a:r>
          </a:p>
        </p:txBody>
      </p:sp>
    </p:spTree>
    <p:extLst>
      <p:ext uri="{BB962C8B-B14F-4D97-AF65-F5344CB8AC3E}">
        <p14:creationId xmlns:p14="http://schemas.microsoft.com/office/powerpoint/2010/main" val="38374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552879" cy="4032448"/>
          </a:xfrm>
        </p:spPr>
        <p:txBody>
          <a:bodyPr>
            <a:normAutofit/>
          </a:bodyPr>
          <a:lstStyle/>
          <a:p>
            <a:pPr algn="l"/>
            <a:r>
              <a:rPr lang="en-AU" sz="3600" b="1" dirty="0" smtClean="0"/>
              <a:t> Joshua 4; </a:t>
            </a:r>
          </a:p>
          <a:p>
            <a:pPr algn="l"/>
            <a:r>
              <a:rPr lang="en-AU" sz="3600" b="1" dirty="0" smtClean="0">
                <a:latin typeface="Alegreya Sans" pitchFamily="50" charset="0"/>
              </a:rPr>
              <a:t>     </a:t>
            </a:r>
            <a:r>
              <a:rPr lang="en-AU" b="1" dirty="0" smtClean="0">
                <a:latin typeface="Alegreya Sans" pitchFamily="50" charset="0"/>
              </a:rPr>
              <a:t>12 stone memorial after crossing the Jordan river</a:t>
            </a:r>
          </a:p>
        </p:txBody>
      </p:sp>
    </p:spTree>
    <p:extLst>
      <p:ext uri="{BB962C8B-B14F-4D97-AF65-F5344CB8AC3E}">
        <p14:creationId xmlns:p14="http://schemas.microsoft.com/office/powerpoint/2010/main" val="31687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552879" cy="4032448"/>
          </a:xfrm>
        </p:spPr>
        <p:txBody>
          <a:bodyPr>
            <a:normAutofit/>
          </a:bodyPr>
          <a:lstStyle/>
          <a:p>
            <a:pPr algn="l"/>
            <a:r>
              <a:rPr lang="en-AU" sz="3600" b="1" dirty="0" smtClean="0">
                <a:latin typeface="Alegreya Sans" pitchFamily="50" charset="0"/>
              </a:rPr>
              <a:t> </a:t>
            </a:r>
            <a:r>
              <a:rPr lang="en-AU" b="1" dirty="0" smtClean="0"/>
              <a:t>Benefits of remembering God</a:t>
            </a:r>
          </a:p>
        </p:txBody>
      </p:sp>
    </p:spTree>
    <p:extLst>
      <p:ext uri="{BB962C8B-B14F-4D97-AF65-F5344CB8AC3E}">
        <p14:creationId xmlns:p14="http://schemas.microsoft.com/office/powerpoint/2010/main" val="17848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105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REMEMBER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Sonsee</dc:creator>
  <cp:lastModifiedBy>Matt Sonsee</cp:lastModifiedBy>
  <cp:revision>6</cp:revision>
  <dcterms:created xsi:type="dcterms:W3CDTF">2015-12-22T05:50:49Z</dcterms:created>
  <dcterms:modified xsi:type="dcterms:W3CDTF">2015-12-22T06:46:15Z</dcterms:modified>
</cp:coreProperties>
</file>