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56" r:id="rId2"/>
    <p:sldId id="266" r:id="rId3"/>
    <p:sldId id="304" r:id="rId4"/>
    <p:sldId id="292" r:id="rId5"/>
    <p:sldId id="305" r:id="rId6"/>
    <p:sldId id="306" r:id="rId7"/>
    <p:sldId id="307" r:id="rId8"/>
    <p:sldId id="312" r:id="rId9"/>
    <p:sldId id="313" r:id="rId10"/>
    <p:sldId id="308" r:id="rId11"/>
    <p:sldId id="309" r:id="rId12"/>
    <p:sldId id="310" r:id="rId13"/>
    <p:sldId id="311" r:id="rId14"/>
    <p:sldId id="303"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82F6B9-3F44-4157-A3C9-F18A0064358A}" type="datetimeFigureOut">
              <a:rPr lang="en-AU" smtClean="0"/>
              <a:t>15/03/2015</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259144-D01E-4FB1-B718-DB5A714B5CAC}" type="slidenum">
              <a:rPr lang="en-AU" smtClean="0"/>
              <a:t>‹#›</a:t>
            </a:fld>
            <a:endParaRPr lang="en-AU"/>
          </a:p>
        </p:txBody>
      </p:sp>
    </p:spTree>
    <p:extLst>
      <p:ext uri="{BB962C8B-B14F-4D97-AF65-F5344CB8AC3E}">
        <p14:creationId xmlns:p14="http://schemas.microsoft.com/office/powerpoint/2010/main" val="184754751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140896"/>
            <a:ext cx="6400800" cy="456456"/>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3964456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2A7B1B6-A6F1-4DDA-A814-88574328437A}" type="datetimeFigureOut">
              <a:rPr lang="en-AU" smtClean="0"/>
              <a:t>15/03/2015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2185470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2A7B1B6-A6F1-4DDA-A814-88574328437A}" type="datetimeFigureOut">
              <a:rPr lang="en-AU" smtClean="0"/>
              <a:t>15/03/2015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69600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2A7B1B6-A6F1-4DDA-A814-88574328437A}" type="datetimeFigureOut">
              <a:rPr lang="en-AU" smtClean="0"/>
              <a:t>15/03/2015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492970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7B1B6-A6F1-4DDA-A814-88574328437A}" type="datetimeFigureOut">
              <a:rPr lang="en-AU" smtClean="0"/>
              <a:t>15/03/2015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539062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2A7B1B6-A6F1-4DDA-A814-88574328437A}" type="datetimeFigureOut">
              <a:rPr lang="en-AU" smtClean="0"/>
              <a:t>15/03/2015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2658848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2A7B1B6-A6F1-4DDA-A814-88574328437A}" type="datetimeFigureOut">
              <a:rPr lang="en-AU" smtClean="0"/>
              <a:t>15/03/2015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7938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2A7B1B6-A6F1-4DDA-A814-88574328437A}" type="datetimeFigureOut">
              <a:rPr lang="en-AU" smtClean="0"/>
              <a:t>15/03/2015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595156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7B1B6-A6F1-4DDA-A814-88574328437A}" type="datetimeFigureOut">
              <a:rPr lang="en-AU" smtClean="0"/>
              <a:t>15/03/2015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04029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7B1B6-A6F1-4DDA-A814-88574328437A}" type="datetimeFigureOut">
              <a:rPr lang="en-AU" smtClean="0"/>
              <a:t>15/03/2015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310486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7B1B6-A6F1-4DDA-A814-88574328437A}" type="datetimeFigureOut">
              <a:rPr lang="en-AU" smtClean="0"/>
              <a:t>15/03/2015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353379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7B1B6-A6F1-4DDA-A814-88574328437A}" type="datetimeFigureOut">
              <a:rPr lang="en-AU" smtClean="0"/>
              <a:t>15/03/2015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72E2E-6626-453C-8A78-6DF58A8D5055}" type="slidenum">
              <a:rPr lang="en-AU" smtClean="0"/>
              <a:t>‹#›</a:t>
            </a:fld>
            <a:endParaRPr lang="en-AU"/>
          </a:p>
        </p:txBody>
      </p:sp>
    </p:spTree>
    <p:extLst>
      <p:ext uri="{BB962C8B-B14F-4D97-AF65-F5344CB8AC3E}">
        <p14:creationId xmlns:p14="http://schemas.microsoft.com/office/powerpoint/2010/main" val="2925156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589240"/>
            <a:ext cx="6400800" cy="1008112"/>
          </a:xfrm>
        </p:spPr>
        <p:txBody>
          <a:bodyPr>
            <a:normAutofit fontScale="92500" lnSpcReduction="10000"/>
          </a:bodyPr>
          <a:lstStyle/>
          <a:p>
            <a:r>
              <a:rPr lang="en-AU" i="1" dirty="0" smtClean="0"/>
              <a:t>Matthew 6:19-24</a:t>
            </a:r>
          </a:p>
          <a:p>
            <a:r>
              <a:rPr lang="en-AU" i="1" dirty="0" smtClean="0"/>
              <a:t>Rod Thom</a:t>
            </a:r>
            <a:endParaRPr lang="en-AU" i="1" dirty="0"/>
          </a:p>
        </p:txBody>
      </p:sp>
    </p:spTree>
    <p:extLst>
      <p:ext uri="{BB962C8B-B14F-4D97-AF65-F5344CB8AC3E}">
        <p14:creationId xmlns:p14="http://schemas.microsoft.com/office/powerpoint/2010/main" val="3926233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THE 2 EYES of the HEART</a:t>
            </a:r>
          </a:p>
        </p:txBody>
      </p:sp>
      <p:sp>
        <p:nvSpPr>
          <p:cNvPr id="3" name="Content Placeholder 2"/>
          <p:cNvSpPr>
            <a:spLocks noGrp="1"/>
          </p:cNvSpPr>
          <p:nvPr>
            <p:ph idx="1"/>
          </p:nvPr>
        </p:nvSpPr>
        <p:spPr/>
        <p:txBody>
          <a:bodyPr/>
          <a:lstStyle/>
          <a:p>
            <a:pPr marL="0" indent="0">
              <a:buNone/>
            </a:pPr>
            <a:r>
              <a:rPr lang="en-AU" i="1" dirty="0"/>
              <a:t>v22 “The eye is the lamp of the body. If your eyes are healthy,[c] your whole body will be full of light. 23 But if your eyes are unhealthy,[d] your whole body will be full of darkness. If then the light within you is darkness, how great is that darkness!</a:t>
            </a:r>
          </a:p>
          <a:p>
            <a:pPr marL="0" indent="0">
              <a:buNone/>
            </a:pPr>
            <a:endParaRPr lang="en-A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4365104"/>
            <a:ext cx="1963855" cy="1296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2934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The 2</a:t>
            </a:r>
            <a:r>
              <a:rPr lang="en-AU" b="1" dirty="0" smtClean="0"/>
              <a:t> </a:t>
            </a:r>
            <a:r>
              <a:rPr lang="en-AU" b="1" dirty="0"/>
              <a:t>MASTERS of the HEART </a:t>
            </a:r>
          </a:p>
        </p:txBody>
      </p:sp>
      <p:sp>
        <p:nvSpPr>
          <p:cNvPr id="3" name="Content Placeholder 2"/>
          <p:cNvSpPr>
            <a:spLocks noGrp="1"/>
          </p:cNvSpPr>
          <p:nvPr>
            <p:ph idx="1"/>
          </p:nvPr>
        </p:nvSpPr>
        <p:spPr/>
        <p:txBody>
          <a:bodyPr/>
          <a:lstStyle/>
          <a:p>
            <a:pPr marL="0" indent="0">
              <a:buNone/>
            </a:pPr>
            <a:r>
              <a:rPr lang="en-AU" i="1" dirty="0"/>
              <a:t>v24 “No one can serve two masters. Either you will hate the one and love the other, or you will be devoted to the one and despise the other. You cannot serve both God and </a:t>
            </a:r>
            <a:r>
              <a:rPr lang="en-AU" i="1" dirty="0" smtClean="0"/>
              <a:t>money.</a:t>
            </a:r>
            <a:endParaRPr lang="en-AU" i="1" dirty="0"/>
          </a:p>
          <a:p>
            <a:pPr marL="0" indent="0">
              <a:buNone/>
            </a:pPr>
            <a:endParaRPr lang="en-A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789040"/>
            <a:ext cx="2453717" cy="17503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8293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fontScale="92500" lnSpcReduction="10000"/>
          </a:bodyPr>
          <a:lstStyle/>
          <a:p>
            <a:pPr marL="0" indent="0">
              <a:buNone/>
            </a:pPr>
            <a:r>
              <a:rPr lang="en-AU" i="1" dirty="0" smtClean="0"/>
              <a:t>“Many </a:t>
            </a:r>
            <a:r>
              <a:rPr lang="en-AU" i="1" dirty="0"/>
              <a:t>perceptive observers have sensed that the greatest danger to Western Christianity is not, as is sometimes alleged, prevailing ideologies such as Marxism, Islam, the New Age movement or humanism but rather the all-pervasive materialism of our affluent culture. We try so hard to create heaven on earth and to throw in Christianity when convenient as another small addition to the so-called good life. Jesus proclaims that unless we are willing to serve him wholeheartedly in every area of life, but particularly with our material resources, we cannot claim to be serving him at </a:t>
            </a:r>
            <a:r>
              <a:rPr lang="en-AU" i="1" dirty="0" smtClean="0"/>
              <a:t>all.”</a:t>
            </a:r>
            <a:endParaRPr lang="en-AU" i="1" dirty="0"/>
          </a:p>
        </p:txBody>
      </p:sp>
    </p:spTree>
    <p:extLst>
      <p:ext uri="{BB962C8B-B14F-4D97-AF65-F5344CB8AC3E}">
        <p14:creationId xmlns:p14="http://schemas.microsoft.com/office/powerpoint/2010/main" val="3695673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1" dirty="0" smtClean="0"/>
              <a:t>X MARKS THE SPOT…</a:t>
            </a:r>
            <a:endParaRPr lang="en-AU" b="1" dirty="0"/>
          </a:p>
        </p:txBody>
      </p:sp>
      <p:sp>
        <p:nvSpPr>
          <p:cNvPr id="3" name="Content Placeholder 2"/>
          <p:cNvSpPr>
            <a:spLocks noGrp="1"/>
          </p:cNvSpPr>
          <p:nvPr>
            <p:ph idx="1"/>
          </p:nvPr>
        </p:nvSpPr>
        <p:spPr/>
        <p:txBody>
          <a:bodyPr/>
          <a:lstStyle/>
          <a:p>
            <a:pPr marL="0" indent="0">
              <a:buNone/>
            </a:pPr>
            <a:endParaRPr lang="en-AU" i="1" dirty="0"/>
          </a:p>
          <a:p>
            <a:pPr marL="0" indent="0">
              <a:buNone/>
            </a:pPr>
            <a:endParaRPr lang="en-AU" i="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844824"/>
            <a:ext cx="4102314" cy="27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7772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1" dirty="0" smtClean="0"/>
              <a:t>X MARKS THE SPOT…</a:t>
            </a:r>
            <a:endParaRPr lang="en-AU" b="1" dirty="0"/>
          </a:p>
        </p:txBody>
      </p:sp>
      <p:sp>
        <p:nvSpPr>
          <p:cNvPr id="3" name="Content Placeholder 2"/>
          <p:cNvSpPr>
            <a:spLocks noGrp="1"/>
          </p:cNvSpPr>
          <p:nvPr>
            <p:ph idx="1"/>
          </p:nvPr>
        </p:nvSpPr>
        <p:spPr/>
        <p:txBody>
          <a:bodyPr/>
          <a:lstStyle/>
          <a:p>
            <a:pPr marL="0" indent="0">
              <a:buNone/>
            </a:pPr>
            <a:endParaRPr lang="en-AU" i="1" dirty="0"/>
          </a:p>
          <a:p>
            <a:pPr marL="0" indent="0">
              <a:buNone/>
            </a:pPr>
            <a:endParaRPr lang="en-AU"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412776"/>
            <a:ext cx="4131220" cy="43425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780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589240"/>
            <a:ext cx="6400800" cy="1008112"/>
          </a:xfrm>
        </p:spPr>
        <p:txBody>
          <a:bodyPr>
            <a:normAutofit/>
          </a:bodyPr>
          <a:lstStyle/>
          <a:p>
            <a:endParaRPr lang="en-AU" dirty="0"/>
          </a:p>
        </p:txBody>
      </p:sp>
    </p:spTree>
    <p:extLst>
      <p:ext uri="{BB962C8B-B14F-4D97-AF65-F5344CB8AC3E}">
        <p14:creationId xmlns:p14="http://schemas.microsoft.com/office/powerpoint/2010/main" val="3899531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2907901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X MARKS THE SPOT</a:t>
            </a:r>
            <a:endParaRPr lang="en-A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752" y="1628800"/>
            <a:ext cx="4289181" cy="340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8560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1" dirty="0"/>
              <a:t>Matthew </a:t>
            </a:r>
            <a:r>
              <a:rPr lang="en-AU" b="1" i="1" dirty="0" smtClean="0"/>
              <a:t>6:19-24 (NIV) </a:t>
            </a:r>
            <a:endParaRPr lang="en-AU" b="1" dirty="0"/>
          </a:p>
        </p:txBody>
      </p:sp>
      <p:sp>
        <p:nvSpPr>
          <p:cNvPr id="3" name="Content Placeholder 2"/>
          <p:cNvSpPr>
            <a:spLocks noGrp="1"/>
          </p:cNvSpPr>
          <p:nvPr>
            <p:ph idx="1"/>
          </p:nvPr>
        </p:nvSpPr>
        <p:spPr/>
        <p:txBody>
          <a:bodyPr/>
          <a:lstStyle/>
          <a:p>
            <a:pPr marL="0" indent="0">
              <a:buNone/>
            </a:pPr>
            <a:r>
              <a:rPr lang="en-AU" i="1" dirty="0"/>
              <a:t>v19 “Do not store up for yourselves treasures on earth, where moths and vermin destroy, and where thieves break in and steal. 20 But store up for yourselves treasures in heaven, where moths and vermin do not destroy, and where thieves do not break in and steal. 21 For where your treasure is, there your heart will be also.</a:t>
            </a:r>
          </a:p>
        </p:txBody>
      </p:sp>
    </p:spTree>
    <p:extLst>
      <p:ext uri="{BB962C8B-B14F-4D97-AF65-F5344CB8AC3E}">
        <p14:creationId xmlns:p14="http://schemas.microsoft.com/office/powerpoint/2010/main" val="3967088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1" dirty="0"/>
              <a:t>Matthew </a:t>
            </a:r>
            <a:r>
              <a:rPr lang="en-AU" b="1" i="1" dirty="0" smtClean="0"/>
              <a:t>6:19-24 (NIV) </a:t>
            </a:r>
            <a:endParaRPr lang="en-AU" b="1" dirty="0"/>
          </a:p>
        </p:txBody>
      </p:sp>
      <p:sp>
        <p:nvSpPr>
          <p:cNvPr id="3" name="Content Placeholder 2"/>
          <p:cNvSpPr>
            <a:spLocks noGrp="1"/>
          </p:cNvSpPr>
          <p:nvPr>
            <p:ph idx="1"/>
          </p:nvPr>
        </p:nvSpPr>
        <p:spPr/>
        <p:txBody>
          <a:bodyPr/>
          <a:lstStyle/>
          <a:p>
            <a:pPr marL="0" indent="0">
              <a:buNone/>
            </a:pPr>
            <a:r>
              <a:rPr lang="en-AU" i="1" dirty="0"/>
              <a:t>v22 “The eye is the lamp of the body. If your eyes are healthy,[c] your whole body will be full of light. 23 But if your eyes are unhealthy,[d] your whole body will be full of darkness. If then the light within you is darkness, how great is that darkness!</a:t>
            </a:r>
          </a:p>
        </p:txBody>
      </p:sp>
    </p:spTree>
    <p:extLst>
      <p:ext uri="{BB962C8B-B14F-4D97-AF65-F5344CB8AC3E}">
        <p14:creationId xmlns:p14="http://schemas.microsoft.com/office/powerpoint/2010/main" val="1259728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1" dirty="0"/>
              <a:t>Matthew </a:t>
            </a:r>
            <a:r>
              <a:rPr lang="en-AU" b="1" i="1" dirty="0" smtClean="0"/>
              <a:t>6:19-24 (NIV) </a:t>
            </a:r>
            <a:endParaRPr lang="en-AU" b="1" dirty="0"/>
          </a:p>
        </p:txBody>
      </p:sp>
      <p:sp>
        <p:nvSpPr>
          <p:cNvPr id="3" name="Content Placeholder 2"/>
          <p:cNvSpPr>
            <a:spLocks noGrp="1"/>
          </p:cNvSpPr>
          <p:nvPr>
            <p:ph idx="1"/>
          </p:nvPr>
        </p:nvSpPr>
        <p:spPr/>
        <p:txBody>
          <a:bodyPr/>
          <a:lstStyle/>
          <a:p>
            <a:pPr marL="0" indent="0">
              <a:buNone/>
            </a:pPr>
            <a:r>
              <a:rPr lang="en-AU" i="1" dirty="0"/>
              <a:t>v24 “No one can serve two masters. Either you will hate the one and love the other, or you will be devoted to the one and despise the other. You cannot serve both God and money</a:t>
            </a:r>
            <a:r>
              <a:rPr lang="en-AU" i="1" dirty="0" smtClean="0"/>
              <a:t>.</a:t>
            </a:r>
            <a:endParaRPr lang="en-AU" i="1" dirty="0"/>
          </a:p>
        </p:txBody>
      </p:sp>
    </p:spTree>
    <p:extLst>
      <p:ext uri="{BB962C8B-B14F-4D97-AF65-F5344CB8AC3E}">
        <p14:creationId xmlns:p14="http://schemas.microsoft.com/office/powerpoint/2010/main" val="1259728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The 2 </a:t>
            </a:r>
            <a:r>
              <a:rPr lang="en-AU" b="1" dirty="0" smtClean="0"/>
              <a:t>TREASURES </a:t>
            </a:r>
            <a:r>
              <a:rPr lang="en-AU" b="1" dirty="0"/>
              <a:t>of the HEART</a:t>
            </a:r>
          </a:p>
        </p:txBody>
      </p:sp>
      <p:sp>
        <p:nvSpPr>
          <p:cNvPr id="3" name="Content Placeholder 2"/>
          <p:cNvSpPr>
            <a:spLocks noGrp="1"/>
          </p:cNvSpPr>
          <p:nvPr>
            <p:ph idx="1"/>
          </p:nvPr>
        </p:nvSpPr>
        <p:spPr/>
        <p:txBody>
          <a:bodyPr/>
          <a:lstStyle/>
          <a:p>
            <a:pPr marL="0" indent="0">
              <a:buNone/>
            </a:pPr>
            <a:r>
              <a:rPr lang="en-AU" i="1" dirty="0"/>
              <a:t>v19 “Do not store up for yourselves treasures on earth, where moths and vermin destroy, and where thieves break in and steal. 20 But store up for yourselves treasures in heaven, where moths and vermin do not destroy, and where thieves do not break in and steal. 21 For where your treasure is, there your heart will be also.</a:t>
            </a:r>
          </a:p>
          <a:p>
            <a:pPr marL="0" indent="0">
              <a:buNone/>
            </a:pPr>
            <a:endParaRPr lang="en-AU" dirty="0"/>
          </a:p>
        </p:txBody>
      </p:sp>
    </p:spTree>
    <p:extLst>
      <p:ext uri="{BB962C8B-B14F-4D97-AF65-F5344CB8AC3E}">
        <p14:creationId xmlns:p14="http://schemas.microsoft.com/office/powerpoint/2010/main" val="2510457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The 2 </a:t>
            </a:r>
            <a:r>
              <a:rPr lang="en-AU" b="1" dirty="0" smtClean="0"/>
              <a:t>TREASURES </a:t>
            </a:r>
            <a:r>
              <a:rPr lang="en-AU" b="1" dirty="0"/>
              <a:t>of the HEART</a:t>
            </a:r>
          </a:p>
        </p:txBody>
      </p:sp>
      <p:sp>
        <p:nvSpPr>
          <p:cNvPr id="3" name="Content Placeholder 2"/>
          <p:cNvSpPr>
            <a:spLocks noGrp="1"/>
          </p:cNvSpPr>
          <p:nvPr>
            <p:ph idx="1"/>
          </p:nvPr>
        </p:nvSpPr>
        <p:spPr/>
        <p:txBody>
          <a:bodyPr>
            <a:normAutofit fontScale="92500" lnSpcReduction="10000"/>
          </a:bodyPr>
          <a:lstStyle/>
          <a:p>
            <a:pPr marL="514350" indent="-514350">
              <a:buAutoNum type="arabicParenBoth"/>
            </a:pPr>
            <a:r>
              <a:rPr lang="en-AU" dirty="0" smtClean="0"/>
              <a:t>to </a:t>
            </a:r>
            <a:r>
              <a:rPr lang="en-AU" dirty="0"/>
              <a:t>give appropriate care for one’s own family (1 Thess. 4:11 – 12; 2 Thess. 3:6 – 15; 1 Tim. </a:t>
            </a:r>
            <a:r>
              <a:rPr lang="en-AU" dirty="0" smtClean="0"/>
              <a:t>5:8)</a:t>
            </a:r>
          </a:p>
          <a:p>
            <a:pPr marL="514350" indent="-514350">
              <a:buAutoNum type="arabicParenBoth"/>
            </a:pPr>
            <a:r>
              <a:rPr lang="en-AU" dirty="0" smtClean="0"/>
              <a:t>to </a:t>
            </a:r>
            <a:r>
              <a:rPr lang="en-AU" dirty="0"/>
              <a:t>help those who are in need, especially the family of faith (Prov. 19:17; Acts 11:27 – 30; Rom. 15:25 – 27; 2 </a:t>
            </a:r>
            <a:r>
              <a:rPr lang="en-AU" dirty="0" err="1"/>
              <a:t>Cor</a:t>
            </a:r>
            <a:r>
              <a:rPr lang="en-AU" dirty="0"/>
              <a:t> 8:1 – 15; Gal. 6:7 – 10; Eph. 4:28; 1 Tim. 5:3 – 7); and </a:t>
            </a:r>
            <a:endParaRPr lang="en-AU" dirty="0" smtClean="0"/>
          </a:p>
          <a:p>
            <a:pPr marL="514350" indent="-514350">
              <a:buFont typeface="Arial" pitchFamily="34" charset="0"/>
              <a:buAutoNum type="arabicParenBoth"/>
            </a:pPr>
            <a:r>
              <a:rPr lang="en-AU" dirty="0" smtClean="0"/>
              <a:t> </a:t>
            </a:r>
            <a:r>
              <a:rPr lang="en-AU" dirty="0"/>
              <a:t>to encourage and support God’s work in spreading the gospel of the kingdom both at home and around the world (1 Cor. </a:t>
            </a:r>
            <a:r>
              <a:rPr lang="en-AU" dirty="0"/>
              <a:t>9:3 – 14; Phil. 4:14 – 19; 1 Tim. 5:17 – 18). </a:t>
            </a:r>
          </a:p>
        </p:txBody>
      </p:sp>
    </p:spTree>
    <p:extLst>
      <p:ext uri="{BB962C8B-B14F-4D97-AF65-F5344CB8AC3E}">
        <p14:creationId xmlns:p14="http://schemas.microsoft.com/office/powerpoint/2010/main" val="318779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The 2 </a:t>
            </a:r>
            <a:r>
              <a:rPr lang="en-AU" b="1" dirty="0" smtClean="0"/>
              <a:t>TREASURES </a:t>
            </a:r>
            <a:r>
              <a:rPr lang="en-AU" b="1" dirty="0"/>
              <a:t>of the HEART</a:t>
            </a:r>
          </a:p>
        </p:txBody>
      </p:sp>
      <p:sp>
        <p:nvSpPr>
          <p:cNvPr id="3" name="Content Placeholder 2"/>
          <p:cNvSpPr>
            <a:spLocks noGrp="1"/>
          </p:cNvSpPr>
          <p:nvPr>
            <p:ph idx="1"/>
          </p:nvPr>
        </p:nvSpPr>
        <p:spPr/>
        <p:txBody>
          <a:bodyPr/>
          <a:lstStyle/>
          <a:p>
            <a:pPr marL="0" indent="0">
              <a:buNone/>
            </a:pPr>
            <a:r>
              <a:rPr lang="en-AU" dirty="0"/>
              <a:t>• </a:t>
            </a:r>
            <a:r>
              <a:rPr lang="en-AU" dirty="0" smtClean="0"/>
              <a:t>Security</a:t>
            </a:r>
          </a:p>
          <a:p>
            <a:pPr marL="0" indent="0">
              <a:buNone/>
            </a:pPr>
            <a:r>
              <a:rPr lang="en-AU" dirty="0"/>
              <a:t>• Personal worth, esteem, and </a:t>
            </a:r>
            <a:r>
              <a:rPr lang="en-AU" dirty="0" smtClean="0"/>
              <a:t>value</a:t>
            </a:r>
          </a:p>
          <a:p>
            <a:pPr marL="0" indent="0">
              <a:buNone/>
            </a:pPr>
            <a:r>
              <a:rPr lang="en-AU" dirty="0"/>
              <a:t>• </a:t>
            </a:r>
            <a:r>
              <a:rPr lang="en-AU" dirty="0" smtClean="0"/>
              <a:t>Power</a:t>
            </a:r>
            <a:endParaRPr lang="en-AU" dirty="0"/>
          </a:p>
          <a:p>
            <a:pPr marL="0" indent="0">
              <a:buNone/>
            </a:pPr>
            <a:r>
              <a:rPr lang="en-AU" dirty="0" smtClean="0"/>
              <a:t>• Independence </a:t>
            </a:r>
          </a:p>
          <a:p>
            <a:pPr marL="0" indent="0">
              <a:buNone/>
            </a:pPr>
            <a:r>
              <a:rPr lang="en-AU" dirty="0"/>
              <a:t>• </a:t>
            </a:r>
            <a:r>
              <a:rPr lang="en-AU" dirty="0" smtClean="0"/>
              <a:t>Pleasure </a:t>
            </a:r>
            <a:endParaRPr lang="en-AU" dirty="0"/>
          </a:p>
        </p:txBody>
      </p:sp>
    </p:spTree>
    <p:extLst>
      <p:ext uri="{BB962C8B-B14F-4D97-AF65-F5344CB8AC3E}">
        <p14:creationId xmlns:p14="http://schemas.microsoft.com/office/powerpoint/2010/main" val="318779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1761</TotalTime>
  <Words>649</Words>
  <Application>Microsoft Office PowerPoint</Application>
  <PresentationFormat>On-screen Show (4:3)</PresentationFormat>
  <Paragraphs>28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X MARKS THE SPOT</vt:lpstr>
      <vt:lpstr>Matthew 6:19-24 (NIV) </vt:lpstr>
      <vt:lpstr>Matthew 6:19-24 (NIV) </vt:lpstr>
      <vt:lpstr>Matthew 6:19-24 (NIV) </vt:lpstr>
      <vt:lpstr>The 2 TREASURES of the HEART</vt:lpstr>
      <vt:lpstr>The 2 TREASURES of the HEART</vt:lpstr>
      <vt:lpstr>The 2 TREASURES of the HEART</vt:lpstr>
      <vt:lpstr>THE 2 EYES of the HEART</vt:lpstr>
      <vt:lpstr>The 2 MASTERS of the HEART </vt:lpstr>
      <vt:lpstr>PowerPoint Presentation</vt:lpstr>
      <vt:lpstr>X MARKS THE SPOT…</vt:lpstr>
      <vt:lpstr>X MARKS THE SPOT…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Jones</dc:creator>
  <cp:lastModifiedBy>Rod Thom</cp:lastModifiedBy>
  <cp:revision>51</cp:revision>
  <cp:lastPrinted>2015-03-14T23:08:24Z</cp:lastPrinted>
  <dcterms:created xsi:type="dcterms:W3CDTF">2014-10-24T03:28:02Z</dcterms:created>
  <dcterms:modified xsi:type="dcterms:W3CDTF">2015-03-14T23:13:41Z</dcterms:modified>
</cp:coreProperties>
</file>