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7" r:id="rId4"/>
    <p:sldId id="258" r:id="rId5"/>
    <p:sldId id="259" r:id="rId6"/>
    <p:sldId id="260" r:id="rId7"/>
    <p:sldId id="261" r:id="rId8"/>
    <p:sldId id="262" r:id="rId9"/>
    <p:sldId id="263" r:id="rId10"/>
    <p:sldId id="264" r:id="rId11"/>
    <p:sldId id="265" r:id="rId12"/>
    <p:sldId id="267"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84"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140896"/>
            <a:ext cx="6400800" cy="456456"/>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3964456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2A7B1B6-A6F1-4DDA-A814-88574328437A}" type="datetimeFigureOut">
              <a:rPr lang="en-AU" smtClean="0"/>
              <a:t>6/03/2015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2185470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2A7B1B6-A6F1-4DDA-A814-88574328437A}" type="datetimeFigureOut">
              <a:rPr lang="en-AU" smtClean="0"/>
              <a:t>6/03/2015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1696006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2A7B1B6-A6F1-4DDA-A814-88574328437A}" type="datetimeFigureOut">
              <a:rPr lang="en-AU" smtClean="0"/>
              <a:t>6/03/2015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492970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A7B1B6-A6F1-4DDA-A814-88574328437A}" type="datetimeFigureOut">
              <a:rPr lang="en-AU" smtClean="0"/>
              <a:t>6/03/2015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1539062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22A7B1B6-A6F1-4DDA-A814-88574328437A}" type="datetimeFigureOut">
              <a:rPr lang="en-AU" smtClean="0"/>
              <a:t>6/03/2015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2658848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22A7B1B6-A6F1-4DDA-A814-88574328437A}" type="datetimeFigureOut">
              <a:rPr lang="en-AU" smtClean="0"/>
              <a:t>6/03/2015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79381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22A7B1B6-A6F1-4DDA-A814-88574328437A}" type="datetimeFigureOut">
              <a:rPr lang="en-AU" smtClean="0"/>
              <a:t>6/03/2015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1595156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7B1B6-A6F1-4DDA-A814-88574328437A}" type="datetimeFigureOut">
              <a:rPr lang="en-AU" smtClean="0"/>
              <a:t>6/03/2015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1040297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7B1B6-A6F1-4DDA-A814-88574328437A}" type="datetimeFigureOut">
              <a:rPr lang="en-AU" smtClean="0"/>
              <a:t>6/03/2015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1310486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7B1B6-A6F1-4DDA-A814-88574328437A}" type="datetimeFigureOut">
              <a:rPr lang="en-AU" smtClean="0"/>
              <a:t>6/03/2015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3533793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7B1B6-A6F1-4DDA-A814-88574328437A}" type="datetimeFigureOut">
              <a:rPr lang="en-AU" smtClean="0"/>
              <a:t>6/03/2015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172E2E-6626-453C-8A78-6DF58A8D5055}" type="slidenum">
              <a:rPr lang="en-AU" smtClean="0"/>
              <a:t>‹#›</a:t>
            </a:fld>
            <a:endParaRPr lang="en-AU"/>
          </a:p>
        </p:txBody>
      </p:sp>
    </p:spTree>
    <p:extLst>
      <p:ext uri="{BB962C8B-B14F-4D97-AF65-F5344CB8AC3E}">
        <p14:creationId xmlns:p14="http://schemas.microsoft.com/office/powerpoint/2010/main" val="2925156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85000" lnSpcReduction="20000"/>
          </a:bodyPr>
          <a:lstStyle/>
          <a:p>
            <a:endParaRPr lang="en-AU"/>
          </a:p>
        </p:txBody>
      </p:sp>
    </p:spTree>
    <p:extLst>
      <p:ext uri="{BB962C8B-B14F-4D97-AF65-F5344CB8AC3E}">
        <p14:creationId xmlns:p14="http://schemas.microsoft.com/office/powerpoint/2010/main" val="3926233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457200" y="692696"/>
            <a:ext cx="8229600" cy="5433467"/>
          </a:xfrm>
        </p:spPr>
        <p:txBody>
          <a:bodyPr/>
          <a:lstStyle/>
          <a:p>
            <a:r>
              <a:rPr lang="en-AU" dirty="0" smtClean="0"/>
              <a:t>I must forgive them. It is a stance and choice </a:t>
            </a:r>
          </a:p>
          <a:p>
            <a:r>
              <a:rPr lang="en-AU" dirty="0" smtClean="0"/>
              <a:t>Forgiveness does not mean forgetting</a:t>
            </a:r>
          </a:p>
          <a:p>
            <a:r>
              <a:rPr lang="en-AU" dirty="0" smtClean="0"/>
              <a:t>Reconciliation may never happen</a:t>
            </a:r>
          </a:p>
          <a:p>
            <a:r>
              <a:rPr lang="en-AU" dirty="0" smtClean="0"/>
              <a:t>Emotions and healing take time</a:t>
            </a:r>
          </a:p>
          <a:p>
            <a:r>
              <a:rPr lang="en-AU" dirty="0" smtClean="0"/>
              <a:t>You may never trust them again</a:t>
            </a:r>
          </a:p>
          <a:p>
            <a:endParaRPr lang="en-AU" dirty="0"/>
          </a:p>
          <a:p>
            <a:pPr marL="0" indent="0">
              <a:buNone/>
            </a:pPr>
            <a:r>
              <a:rPr lang="en-AU" dirty="0" smtClean="0"/>
              <a:t>To forgive means you release them to God</a:t>
            </a:r>
            <a:endParaRPr lang="en-AU" dirty="0"/>
          </a:p>
        </p:txBody>
      </p:sp>
    </p:spTree>
    <p:extLst>
      <p:ext uri="{BB962C8B-B14F-4D97-AF65-F5344CB8AC3E}">
        <p14:creationId xmlns:p14="http://schemas.microsoft.com/office/powerpoint/2010/main" val="362210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0" indent="0">
              <a:buNone/>
            </a:pPr>
            <a:r>
              <a:rPr lang="en-AU" dirty="0">
                <a:latin typeface="Times New Roman"/>
                <a:ea typeface="Calibri"/>
              </a:rPr>
              <a:t>If you choose to rebel against God and refuse to forgive a person ( </a:t>
            </a:r>
            <a:r>
              <a:rPr lang="en-AU" dirty="0" smtClean="0">
                <a:latin typeface="Times New Roman"/>
                <a:ea typeface="Calibri"/>
              </a:rPr>
              <a:t>“I </a:t>
            </a:r>
            <a:r>
              <a:rPr lang="en-AU" dirty="0">
                <a:latin typeface="Times New Roman"/>
                <a:ea typeface="Calibri"/>
              </a:rPr>
              <a:t>will never forgive </a:t>
            </a:r>
            <a:r>
              <a:rPr lang="en-AU" dirty="0" smtClean="0">
                <a:latin typeface="Times New Roman"/>
                <a:ea typeface="Calibri"/>
              </a:rPr>
              <a:t>them”) you are </a:t>
            </a:r>
            <a:r>
              <a:rPr lang="en-AU" dirty="0">
                <a:latin typeface="Times New Roman"/>
                <a:ea typeface="Calibri"/>
              </a:rPr>
              <a:t>on very dangerous ground. </a:t>
            </a:r>
            <a:endParaRPr lang="en-AU" dirty="0"/>
          </a:p>
        </p:txBody>
      </p:sp>
    </p:spTree>
    <p:extLst>
      <p:ext uri="{BB962C8B-B14F-4D97-AF65-F5344CB8AC3E}">
        <p14:creationId xmlns:p14="http://schemas.microsoft.com/office/powerpoint/2010/main" val="569881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0" indent="0">
              <a:buNone/>
            </a:pPr>
            <a:r>
              <a:rPr lang="en-AU" dirty="0" smtClean="0"/>
              <a:t>Your response</a:t>
            </a:r>
            <a:endParaRPr lang="en-AU" dirty="0"/>
          </a:p>
        </p:txBody>
      </p:sp>
    </p:spTree>
    <p:extLst>
      <p:ext uri="{BB962C8B-B14F-4D97-AF65-F5344CB8AC3E}">
        <p14:creationId xmlns:p14="http://schemas.microsoft.com/office/powerpoint/2010/main" val="3863993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0" indent="0">
              <a:buNone/>
            </a:pPr>
            <a:r>
              <a:rPr lang="en-AU" dirty="0" smtClean="0"/>
              <a:t>During Communion reflect on:</a:t>
            </a:r>
          </a:p>
          <a:p>
            <a:r>
              <a:rPr lang="en-AU" dirty="0" smtClean="0"/>
              <a:t>All God is,</a:t>
            </a:r>
          </a:p>
          <a:p>
            <a:r>
              <a:rPr lang="en-AU" dirty="0" smtClean="0"/>
              <a:t>What He has done for you in Jesus,</a:t>
            </a:r>
          </a:p>
          <a:p>
            <a:r>
              <a:rPr lang="en-AU" dirty="0" smtClean="0"/>
              <a:t>What he is saying to you now</a:t>
            </a:r>
          </a:p>
          <a:p>
            <a:endParaRPr lang="en-AU" dirty="0"/>
          </a:p>
        </p:txBody>
      </p:sp>
    </p:spTree>
    <p:extLst>
      <p:ext uri="{BB962C8B-B14F-4D97-AF65-F5344CB8AC3E}">
        <p14:creationId xmlns:p14="http://schemas.microsoft.com/office/powerpoint/2010/main" val="764547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a:bodyPr>
          <a:lstStyle/>
          <a:p>
            <a:pPr marL="0" indent="0" algn="ctr">
              <a:buNone/>
            </a:pPr>
            <a:r>
              <a:rPr lang="en-AU" sz="3600" b="1" dirty="0" smtClean="0"/>
              <a:t>Matthew 6:5-18</a:t>
            </a:r>
            <a:endParaRPr lang="en-AU" sz="3600" b="1" dirty="0"/>
          </a:p>
        </p:txBody>
      </p:sp>
    </p:spTree>
    <p:extLst>
      <p:ext uri="{BB962C8B-B14F-4D97-AF65-F5344CB8AC3E}">
        <p14:creationId xmlns:p14="http://schemas.microsoft.com/office/powerpoint/2010/main" val="3761365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457200" y="476672"/>
            <a:ext cx="8229600" cy="5649491"/>
          </a:xfrm>
        </p:spPr>
        <p:txBody>
          <a:bodyPr>
            <a:normAutofit fontScale="77500" lnSpcReduction="20000"/>
          </a:bodyPr>
          <a:lstStyle/>
          <a:p>
            <a:pPr marL="0" indent="0">
              <a:lnSpc>
                <a:spcPct val="115000"/>
              </a:lnSpc>
              <a:spcAft>
                <a:spcPts val="0"/>
              </a:spcAft>
              <a:buNone/>
            </a:pPr>
            <a:r>
              <a:rPr lang="en-AU" sz="3800" baseline="30000" dirty="0" smtClean="0">
                <a:latin typeface="Times New Roman"/>
                <a:ea typeface="Calibri"/>
                <a:cs typeface="Times New Roman"/>
              </a:rPr>
              <a:t>Matthew 6</a:t>
            </a:r>
          </a:p>
          <a:p>
            <a:pPr marL="0" indent="0">
              <a:lnSpc>
                <a:spcPct val="115000"/>
              </a:lnSpc>
              <a:spcAft>
                <a:spcPts val="0"/>
              </a:spcAft>
              <a:buNone/>
            </a:pPr>
            <a:r>
              <a:rPr lang="en-AU" sz="3800" baseline="30000" dirty="0" smtClean="0">
                <a:latin typeface="Times New Roman"/>
                <a:ea typeface="Calibri"/>
                <a:cs typeface="Times New Roman"/>
              </a:rPr>
              <a:t>5</a:t>
            </a:r>
            <a:r>
              <a:rPr lang="en-AU" sz="3800" baseline="30000" dirty="0">
                <a:latin typeface="Times New Roman"/>
                <a:ea typeface="Calibri"/>
                <a:cs typeface="Times New Roman"/>
              </a:rPr>
              <a:t> </a:t>
            </a:r>
            <a:r>
              <a:rPr lang="en-AU" sz="3800" dirty="0">
                <a:latin typeface="Times New Roman"/>
                <a:ea typeface="Calibri"/>
                <a:cs typeface="Times New Roman"/>
              </a:rPr>
              <a:t>“And when you pray, do not be like the hypocrites, for they love to pray standing in the synagogues and on the street corners to be seen by others. Truly I tell you, they have received their reward in full. </a:t>
            </a:r>
            <a:r>
              <a:rPr lang="en-AU" sz="3800" baseline="30000" dirty="0">
                <a:latin typeface="Times New Roman"/>
                <a:ea typeface="Calibri"/>
                <a:cs typeface="Times New Roman"/>
              </a:rPr>
              <a:t>6 </a:t>
            </a:r>
            <a:r>
              <a:rPr lang="en-AU" sz="3800" dirty="0">
                <a:latin typeface="Times New Roman"/>
                <a:ea typeface="Calibri"/>
                <a:cs typeface="Times New Roman"/>
              </a:rPr>
              <a:t>But when you pray, go into your room, close the door and pray to your Father, who is unseen. Then your Father, who sees what is done in secret, will reward you. </a:t>
            </a:r>
            <a:r>
              <a:rPr lang="en-AU" sz="3800" baseline="30000" dirty="0">
                <a:latin typeface="Times New Roman"/>
                <a:ea typeface="Calibri"/>
                <a:cs typeface="Times New Roman"/>
              </a:rPr>
              <a:t>7 </a:t>
            </a:r>
            <a:r>
              <a:rPr lang="en-AU" sz="3800" dirty="0">
                <a:latin typeface="Times New Roman"/>
                <a:ea typeface="Calibri"/>
                <a:cs typeface="Times New Roman"/>
              </a:rPr>
              <a:t>And when you pray, do not keep on babbling like pagans, for they think they will be heard because of their many words. </a:t>
            </a:r>
            <a:r>
              <a:rPr lang="en-AU" sz="3800" baseline="30000" dirty="0">
                <a:latin typeface="Times New Roman"/>
                <a:ea typeface="Calibri"/>
                <a:cs typeface="Times New Roman"/>
              </a:rPr>
              <a:t>8 </a:t>
            </a:r>
            <a:r>
              <a:rPr lang="en-AU" sz="3800" dirty="0">
                <a:latin typeface="Times New Roman"/>
                <a:ea typeface="Calibri"/>
                <a:cs typeface="Times New Roman"/>
              </a:rPr>
              <a:t>Do not be like them, for your Father knows what you need before you ask him</a:t>
            </a:r>
            <a:r>
              <a:rPr lang="en-AU" dirty="0">
                <a:latin typeface="Times New Roman"/>
                <a:ea typeface="Calibri"/>
                <a:cs typeface="Times New Roman"/>
              </a:rPr>
              <a:t>.</a:t>
            </a:r>
            <a:endParaRPr lang="en-AU" dirty="0">
              <a:latin typeface="Arial"/>
              <a:ea typeface="Calibri"/>
              <a:cs typeface="Times New Roman"/>
            </a:endParaRPr>
          </a:p>
          <a:p>
            <a:endParaRPr lang="en-AU" dirty="0"/>
          </a:p>
        </p:txBody>
      </p:sp>
    </p:spTree>
    <p:extLst>
      <p:ext uri="{BB962C8B-B14F-4D97-AF65-F5344CB8AC3E}">
        <p14:creationId xmlns:p14="http://schemas.microsoft.com/office/powerpoint/2010/main" val="2215966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a:xfrm>
            <a:off x="457200" y="548680"/>
            <a:ext cx="8229600" cy="5577483"/>
          </a:xfrm>
        </p:spPr>
        <p:txBody>
          <a:bodyPr>
            <a:normAutofit/>
          </a:bodyPr>
          <a:lstStyle/>
          <a:p>
            <a:pPr marL="0" indent="0">
              <a:lnSpc>
                <a:spcPct val="115000"/>
              </a:lnSpc>
              <a:spcAft>
                <a:spcPts val="0"/>
              </a:spcAft>
              <a:buNone/>
            </a:pPr>
            <a:r>
              <a:rPr lang="en-AU" baseline="30000" dirty="0">
                <a:latin typeface="Times New Roman"/>
                <a:ea typeface="Calibri"/>
                <a:cs typeface="Times New Roman"/>
              </a:rPr>
              <a:t>16 </a:t>
            </a:r>
            <a:r>
              <a:rPr lang="en-AU" dirty="0">
                <a:latin typeface="Times New Roman"/>
                <a:ea typeface="Calibri"/>
                <a:cs typeface="Times New Roman"/>
              </a:rPr>
              <a:t>“When you fast, do not look </a:t>
            </a:r>
            <a:r>
              <a:rPr lang="en-AU" dirty="0" err="1">
                <a:latin typeface="Times New Roman"/>
                <a:ea typeface="Calibri"/>
                <a:cs typeface="Times New Roman"/>
              </a:rPr>
              <a:t>somber</a:t>
            </a:r>
            <a:r>
              <a:rPr lang="en-AU" dirty="0">
                <a:latin typeface="Times New Roman"/>
                <a:ea typeface="Calibri"/>
                <a:cs typeface="Times New Roman"/>
              </a:rPr>
              <a:t> as the hypocrites do, for they disfigure their faces to show others they are fasting. Truly I tell you, they have received their reward in full. </a:t>
            </a:r>
            <a:r>
              <a:rPr lang="en-AU" baseline="30000" dirty="0">
                <a:latin typeface="Times New Roman"/>
                <a:ea typeface="Calibri"/>
                <a:cs typeface="Times New Roman"/>
              </a:rPr>
              <a:t>17 </a:t>
            </a:r>
            <a:r>
              <a:rPr lang="en-AU" dirty="0">
                <a:latin typeface="Times New Roman"/>
                <a:ea typeface="Calibri"/>
                <a:cs typeface="Times New Roman"/>
              </a:rPr>
              <a:t>But when you fast, put oil on your head and wash your face, </a:t>
            </a:r>
            <a:r>
              <a:rPr lang="en-AU" baseline="30000" dirty="0">
                <a:latin typeface="Times New Roman"/>
                <a:ea typeface="Calibri"/>
                <a:cs typeface="Times New Roman"/>
              </a:rPr>
              <a:t>18 </a:t>
            </a:r>
            <a:r>
              <a:rPr lang="en-AU" dirty="0">
                <a:latin typeface="Times New Roman"/>
                <a:ea typeface="Calibri"/>
                <a:cs typeface="Times New Roman"/>
              </a:rPr>
              <a:t>so that it will not be obvious to others that you are fasting, but only to your Father, who is unseen; and your Father, who sees what is done in secret, will reward you.</a:t>
            </a:r>
            <a:endParaRPr lang="en-AU" dirty="0">
              <a:latin typeface="Arial"/>
              <a:ea typeface="Calibri"/>
              <a:cs typeface="Times New Roman"/>
            </a:endParaRPr>
          </a:p>
          <a:p>
            <a:pPr marL="0" indent="0">
              <a:buNone/>
            </a:pPr>
            <a:endParaRPr lang="en-AU" dirty="0"/>
          </a:p>
        </p:txBody>
      </p:sp>
    </p:spTree>
    <p:extLst>
      <p:ext uri="{BB962C8B-B14F-4D97-AF65-F5344CB8AC3E}">
        <p14:creationId xmlns:p14="http://schemas.microsoft.com/office/powerpoint/2010/main" val="2726848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514350" indent="-514350">
              <a:buFont typeface="+mj-lt"/>
              <a:buAutoNum type="arabicPeriod"/>
            </a:pPr>
            <a:r>
              <a:rPr lang="en-AU" dirty="0" smtClean="0"/>
              <a:t>Prayer and Fasting</a:t>
            </a:r>
          </a:p>
          <a:p>
            <a:r>
              <a:rPr lang="en-AU" dirty="0" smtClean="0"/>
              <a:t>When…</a:t>
            </a:r>
          </a:p>
          <a:p>
            <a:r>
              <a:rPr lang="en-AU" dirty="0" smtClean="0"/>
              <a:t>Do not…</a:t>
            </a:r>
          </a:p>
          <a:p>
            <a:r>
              <a:rPr lang="en-AU" dirty="0" smtClean="0"/>
              <a:t>Do…</a:t>
            </a:r>
          </a:p>
          <a:p>
            <a:r>
              <a:rPr lang="en-AU" dirty="0" smtClean="0"/>
              <a:t>Reward…</a:t>
            </a:r>
          </a:p>
          <a:p>
            <a:r>
              <a:rPr lang="en-AU" dirty="0" smtClean="0"/>
              <a:t>Both personal and corporate prayer</a:t>
            </a:r>
          </a:p>
          <a:p>
            <a:pPr marL="514350" indent="-514350">
              <a:buFont typeface="+mj-lt"/>
              <a:buAutoNum type="arabicPeriod"/>
            </a:pPr>
            <a:endParaRPr lang="en-AU" dirty="0"/>
          </a:p>
          <a:p>
            <a:endParaRPr lang="en-AU" dirty="0"/>
          </a:p>
        </p:txBody>
      </p:sp>
    </p:spTree>
    <p:extLst>
      <p:ext uri="{BB962C8B-B14F-4D97-AF65-F5344CB8AC3E}">
        <p14:creationId xmlns:p14="http://schemas.microsoft.com/office/powerpoint/2010/main" val="306180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a:bodyPr>
          <a:lstStyle/>
          <a:p>
            <a:pPr marL="0" indent="0">
              <a:buNone/>
            </a:pPr>
            <a:r>
              <a:rPr lang="en-AU" sz="3600" dirty="0" smtClean="0"/>
              <a:t>Kingdom Life Plan: Action steps</a:t>
            </a:r>
            <a:endParaRPr lang="en-AU" sz="3600" dirty="0"/>
          </a:p>
        </p:txBody>
      </p:sp>
    </p:spTree>
    <p:extLst>
      <p:ext uri="{BB962C8B-B14F-4D97-AF65-F5344CB8AC3E}">
        <p14:creationId xmlns:p14="http://schemas.microsoft.com/office/powerpoint/2010/main" val="1081494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457200" y="332656"/>
            <a:ext cx="8229600" cy="5793507"/>
          </a:xfrm>
        </p:spPr>
        <p:txBody>
          <a:bodyPr>
            <a:normAutofit fontScale="92500" lnSpcReduction="10000"/>
          </a:bodyPr>
          <a:lstStyle/>
          <a:p>
            <a:pPr marL="0" indent="0">
              <a:buNone/>
            </a:pPr>
            <a:r>
              <a:rPr lang="en-AU" sz="4300" dirty="0" smtClean="0"/>
              <a:t>The Lord’s Prayer</a:t>
            </a:r>
          </a:p>
          <a:p>
            <a:pPr marL="0" indent="0">
              <a:lnSpc>
                <a:spcPct val="115000"/>
              </a:lnSpc>
              <a:spcAft>
                <a:spcPts val="0"/>
              </a:spcAft>
              <a:buNone/>
            </a:pPr>
            <a:r>
              <a:rPr lang="en-AU" dirty="0">
                <a:latin typeface="Times New Roman"/>
                <a:ea typeface="Calibri"/>
                <a:cs typeface="Times New Roman"/>
              </a:rPr>
              <a:t>“‘Our Father in heaven,</a:t>
            </a:r>
            <a:br>
              <a:rPr lang="en-AU" dirty="0">
                <a:latin typeface="Times New Roman"/>
                <a:ea typeface="Calibri"/>
                <a:cs typeface="Times New Roman"/>
              </a:rPr>
            </a:br>
            <a:r>
              <a:rPr lang="en-AU" dirty="0">
                <a:latin typeface="Times New Roman"/>
                <a:ea typeface="Calibri"/>
                <a:cs typeface="Times New Roman"/>
              </a:rPr>
              <a:t>hallowed be your name,</a:t>
            </a:r>
            <a:br>
              <a:rPr lang="en-AU" dirty="0">
                <a:latin typeface="Times New Roman"/>
                <a:ea typeface="Calibri"/>
                <a:cs typeface="Times New Roman"/>
              </a:rPr>
            </a:br>
            <a:r>
              <a:rPr lang="en-AU" baseline="30000" dirty="0">
                <a:latin typeface="Times New Roman"/>
                <a:ea typeface="Calibri"/>
                <a:cs typeface="Times New Roman"/>
              </a:rPr>
              <a:t>10 </a:t>
            </a:r>
            <a:r>
              <a:rPr lang="en-AU" dirty="0">
                <a:latin typeface="Times New Roman"/>
                <a:ea typeface="Calibri"/>
                <a:cs typeface="Times New Roman"/>
              </a:rPr>
              <a:t>your kingdom come,</a:t>
            </a:r>
            <a:br>
              <a:rPr lang="en-AU" dirty="0">
                <a:latin typeface="Times New Roman"/>
                <a:ea typeface="Calibri"/>
                <a:cs typeface="Times New Roman"/>
              </a:rPr>
            </a:br>
            <a:r>
              <a:rPr lang="en-AU" dirty="0" smtClean="0">
                <a:latin typeface="Times New Roman"/>
                <a:ea typeface="Calibri"/>
                <a:cs typeface="Times New Roman"/>
              </a:rPr>
              <a:t>   your </a:t>
            </a:r>
            <a:r>
              <a:rPr lang="en-AU" dirty="0">
                <a:latin typeface="Times New Roman"/>
                <a:ea typeface="Calibri"/>
                <a:cs typeface="Times New Roman"/>
              </a:rPr>
              <a:t>will be done,</a:t>
            </a:r>
            <a:br>
              <a:rPr lang="en-AU" dirty="0">
                <a:latin typeface="Times New Roman"/>
                <a:ea typeface="Calibri"/>
                <a:cs typeface="Times New Roman"/>
              </a:rPr>
            </a:br>
            <a:r>
              <a:rPr lang="en-AU" dirty="0">
                <a:latin typeface="Times New Roman"/>
                <a:ea typeface="Calibri"/>
                <a:cs typeface="Times New Roman"/>
              </a:rPr>
              <a:t>  </a:t>
            </a:r>
            <a:r>
              <a:rPr lang="en-AU" dirty="0" smtClean="0">
                <a:latin typeface="Times New Roman"/>
                <a:ea typeface="Calibri"/>
                <a:cs typeface="Times New Roman"/>
              </a:rPr>
              <a:t> on </a:t>
            </a:r>
            <a:r>
              <a:rPr lang="en-AU" dirty="0">
                <a:latin typeface="Times New Roman"/>
                <a:ea typeface="Calibri"/>
                <a:cs typeface="Times New Roman"/>
              </a:rPr>
              <a:t>earth as it is in heaven.</a:t>
            </a:r>
            <a:br>
              <a:rPr lang="en-AU" dirty="0">
                <a:latin typeface="Times New Roman"/>
                <a:ea typeface="Calibri"/>
                <a:cs typeface="Times New Roman"/>
              </a:rPr>
            </a:br>
            <a:r>
              <a:rPr lang="en-AU" baseline="30000" dirty="0">
                <a:latin typeface="Times New Roman"/>
                <a:ea typeface="Calibri"/>
                <a:cs typeface="Times New Roman"/>
              </a:rPr>
              <a:t>11 </a:t>
            </a:r>
            <a:r>
              <a:rPr lang="en-AU" dirty="0">
                <a:latin typeface="Times New Roman"/>
                <a:ea typeface="Calibri"/>
                <a:cs typeface="Times New Roman"/>
              </a:rPr>
              <a:t>Give us today our daily bread.</a:t>
            </a:r>
            <a:br>
              <a:rPr lang="en-AU" dirty="0">
                <a:latin typeface="Times New Roman"/>
                <a:ea typeface="Calibri"/>
                <a:cs typeface="Times New Roman"/>
              </a:rPr>
            </a:br>
            <a:r>
              <a:rPr lang="en-AU" baseline="30000" dirty="0">
                <a:latin typeface="Times New Roman"/>
                <a:ea typeface="Calibri"/>
                <a:cs typeface="Times New Roman"/>
              </a:rPr>
              <a:t>12 </a:t>
            </a:r>
            <a:r>
              <a:rPr lang="en-AU" dirty="0">
                <a:latin typeface="Times New Roman"/>
                <a:ea typeface="Calibri"/>
                <a:cs typeface="Times New Roman"/>
              </a:rPr>
              <a:t>And forgive us our debts,</a:t>
            </a:r>
            <a:br>
              <a:rPr lang="en-AU" dirty="0">
                <a:latin typeface="Times New Roman"/>
                <a:ea typeface="Calibri"/>
                <a:cs typeface="Times New Roman"/>
              </a:rPr>
            </a:br>
            <a:r>
              <a:rPr lang="en-AU" dirty="0">
                <a:latin typeface="Times New Roman"/>
                <a:ea typeface="Calibri"/>
                <a:cs typeface="Times New Roman"/>
              </a:rPr>
              <a:t>    as we also have forgiven our debtors.</a:t>
            </a:r>
            <a:br>
              <a:rPr lang="en-AU" dirty="0">
                <a:latin typeface="Times New Roman"/>
                <a:ea typeface="Calibri"/>
                <a:cs typeface="Times New Roman"/>
              </a:rPr>
            </a:br>
            <a:r>
              <a:rPr lang="en-AU" baseline="30000" dirty="0">
                <a:latin typeface="Times New Roman"/>
                <a:ea typeface="Calibri"/>
                <a:cs typeface="Times New Roman"/>
              </a:rPr>
              <a:t>13 </a:t>
            </a:r>
            <a:r>
              <a:rPr lang="en-AU" dirty="0">
                <a:latin typeface="Times New Roman"/>
                <a:ea typeface="Calibri"/>
                <a:cs typeface="Times New Roman"/>
              </a:rPr>
              <a:t>And lead us not into temptation</a:t>
            </a:r>
            <a:br>
              <a:rPr lang="en-AU" dirty="0">
                <a:latin typeface="Times New Roman"/>
                <a:ea typeface="Calibri"/>
                <a:cs typeface="Times New Roman"/>
              </a:rPr>
            </a:br>
            <a:r>
              <a:rPr lang="en-AU" dirty="0">
                <a:latin typeface="Times New Roman"/>
                <a:ea typeface="Calibri"/>
                <a:cs typeface="Times New Roman"/>
              </a:rPr>
              <a:t>    but deliver us from evil’</a:t>
            </a:r>
            <a:endParaRPr lang="en-AU" dirty="0">
              <a:latin typeface="Arial"/>
              <a:ea typeface="Calibri"/>
              <a:cs typeface="Times New Roman"/>
            </a:endParaRPr>
          </a:p>
          <a:p>
            <a:pPr marL="0" indent="0">
              <a:buNone/>
            </a:pPr>
            <a:endParaRPr lang="en-AU" dirty="0"/>
          </a:p>
        </p:txBody>
      </p:sp>
    </p:spTree>
    <p:extLst>
      <p:ext uri="{BB962C8B-B14F-4D97-AF65-F5344CB8AC3E}">
        <p14:creationId xmlns:p14="http://schemas.microsoft.com/office/powerpoint/2010/main" val="2153634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0" indent="0">
              <a:lnSpc>
                <a:spcPct val="115000"/>
              </a:lnSpc>
              <a:spcAft>
                <a:spcPts val="0"/>
              </a:spcAft>
              <a:buNone/>
            </a:pPr>
            <a:r>
              <a:rPr lang="en-AU" baseline="30000" dirty="0" smtClean="0">
                <a:latin typeface="Times New Roman"/>
                <a:ea typeface="Calibri"/>
                <a:cs typeface="Times New Roman"/>
              </a:rPr>
              <a:t>Matthew 6</a:t>
            </a:r>
          </a:p>
          <a:p>
            <a:pPr marL="0" indent="0">
              <a:lnSpc>
                <a:spcPct val="115000"/>
              </a:lnSpc>
              <a:spcAft>
                <a:spcPts val="0"/>
              </a:spcAft>
              <a:buNone/>
            </a:pPr>
            <a:r>
              <a:rPr lang="en-AU" baseline="30000" dirty="0" smtClean="0">
                <a:latin typeface="Times New Roman"/>
                <a:ea typeface="Calibri"/>
                <a:cs typeface="Times New Roman"/>
              </a:rPr>
              <a:t>14</a:t>
            </a:r>
            <a:r>
              <a:rPr lang="en-AU" baseline="30000" dirty="0">
                <a:latin typeface="Times New Roman"/>
                <a:ea typeface="Calibri"/>
                <a:cs typeface="Times New Roman"/>
              </a:rPr>
              <a:t> </a:t>
            </a:r>
            <a:r>
              <a:rPr lang="en-AU" dirty="0">
                <a:latin typeface="Times New Roman"/>
                <a:ea typeface="Calibri"/>
                <a:cs typeface="Times New Roman"/>
              </a:rPr>
              <a:t>For if you forgive other people when they sin against you, your heavenly Father will also forgive you. </a:t>
            </a:r>
            <a:r>
              <a:rPr lang="en-AU" baseline="30000" dirty="0">
                <a:latin typeface="Times New Roman"/>
                <a:ea typeface="Calibri"/>
                <a:cs typeface="Times New Roman"/>
              </a:rPr>
              <a:t>15 </a:t>
            </a:r>
            <a:r>
              <a:rPr lang="en-AU" dirty="0">
                <a:latin typeface="Times New Roman"/>
                <a:ea typeface="Calibri"/>
                <a:cs typeface="Times New Roman"/>
              </a:rPr>
              <a:t>But if you do not forgive others their sins, your Father will not forgive your sins.</a:t>
            </a:r>
            <a:endParaRPr lang="en-AU" dirty="0">
              <a:latin typeface="Arial"/>
              <a:ea typeface="Calibri"/>
              <a:cs typeface="Times New Roman"/>
            </a:endParaRPr>
          </a:p>
          <a:p>
            <a:endParaRPr lang="en-AU" dirty="0"/>
          </a:p>
        </p:txBody>
      </p:sp>
    </p:spTree>
    <p:extLst>
      <p:ext uri="{BB962C8B-B14F-4D97-AF65-F5344CB8AC3E}">
        <p14:creationId xmlns:p14="http://schemas.microsoft.com/office/powerpoint/2010/main" val="1141358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0" indent="0">
              <a:buNone/>
            </a:pPr>
            <a:r>
              <a:rPr lang="en-AU" dirty="0" smtClean="0"/>
              <a:t>Different thoughts and insights</a:t>
            </a:r>
            <a:r>
              <a:rPr lang="en-AU" dirty="0" smtClean="0"/>
              <a:t>…</a:t>
            </a:r>
          </a:p>
          <a:p>
            <a:pPr marL="0" indent="0">
              <a:buNone/>
            </a:pPr>
            <a:endParaRPr lang="en-AU" dirty="0"/>
          </a:p>
          <a:p>
            <a:pPr marL="0" indent="0">
              <a:buNone/>
            </a:pPr>
            <a:endParaRPr lang="en-AU" dirty="0" smtClean="0"/>
          </a:p>
          <a:p>
            <a:pPr marL="0" indent="0">
              <a:lnSpc>
                <a:spcPct val="115000"/>
              </a:lnSpc>
              <a:spcAft>
                <a:spcPts val="0"/>
              </a:spcAft>
              <a:buNone/>
            </a:pPr>
            <a:r>
              <a:rPr lang="en-AU" dirty="0">
                <a:latin typeface="Times New Roman"/>
                <a:ea typeface="Calibri"/>
                <a:cs typeface="Times New Roman"/>
              </a:rPr>
              <a:t>Regardless of what you believe Jesus </a:t>
            </a:r>
            <a:r>
              <a:rPr lang="en-AU" dirty="0" smtClean="0">
                <a:latin typeface="Times New Roman"/>
                <a:ea typeface="Calibri"/>
                <a:cs typeface="Times New Roman"/>
              </a:rPr>
              <a:t>means in these verses, </a:t>
            </a:r>
            <a:r>
              <a:rPr lang="en-AU" dirty="0">
                <a:latin typeface="Times New Roman"/>
                <a:ea typeface="Calibri"/>
                <a:cs typeface="Times New Roman"/>
              </a:rPr>
              <a:t>it will cost you and others dearly if you choose to not forgive another person.</a:t>
            </a:r>
            <a:endParaRPr lang="en-AU" sz="2800" dirty="0">
              <a:latin typeface="Arial"/>
              <a:ea typeface="Calibri"/>
              <a:cs typeface="Times New Roman"/>
            </a:endParaRPr>
          </a:p>
          <a:p>
            <a:pPr marL="0" indent="0">
              <a:buNone/>
            </a:pPr>
            <a:endParaRPr lang="en-AU" dirty="0"/>
          </a:p>
        </p:txBody>
      </p:sp>
    </p:spTree>
    <p:extLst>
      <p:ext uri="{BB962C8B-B14F-4D97-AF65-F5344CB8AC3E}">
        <p14:creationId xmlns:p14="http://schemas.microsoft.com/office/powerpoint/2010/main" val="281484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167</Words>
  <Application>Microsoft Office PowerPoint</Application>
  <PresentationFormat>On-screen Show (4:3)</PresentationFormat>
  <Paragraphs>32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Jones</dc:creator>
  <cp:lastModifiedBy>David Stanford</cp:lastModifiedBy>
  <cp:revision>13</cp:revision>
  <dcterms:created xsi:type="dcterms:W3CDTF">2014-10-24T03:28:02Z</dcterms:created>
  <dcterms:modified xsi:type="dcterms:W3CDTF">2015-03-06T03:51:30Z</dcterms:modified>
</cp:coreProperties>
</file>