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6"/>
  </p:handoutMasterIdLst>
  <p:sldIdLst>
    <p:sldId id="256" r:id="rId2"/>
    <p:sldId id="282" r:id="rId3"/>
    <p:sldId id="292" r:id="rId4"/>
    <p:sldId id="298" r:id="rId5"/>
    <p:sldId id="299" r:id="rId6"/>
    <p:sldId id="267" r:id="rId7"/>
    <p:sldId id="300" r:id="rId8"/>
    <p:sldId id="301" r:id="rId9"/>
    <p:sldId id="302" r:id="rId10"/>
    <p:sldId id="303" r:id="rId11"/>
    <p:sldId id="305" r:id="rId12"/>
    <p:sldId id="304" r:id="rId13"/>
    <p:sldId id="273" r:id="rId14"/>
    <p:sldId id="2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58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582F6B9-3F44-4157-A3C9-F18A0064358A}" type="datetimeFigureOut">
              <a:rPr lang="en-AU" smtClean="0"/>
              <a:t>15/02/2015</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1259144-D01E-4FB1-B718-DB5A714B5CAC}" type="slidenum">
              <a:rPr lang="en-AU" smtClean="0"/>
              <a:t>‹#›</a:t>
            </a:fld>
            <a:endParaRPr lang="en-AU"/>
          </a:p>
        </p:txBody>
      </p:sp>
    </p:spTree>
    <p:extLst>
      <p:ext uri="{BB962C8B-B14F-4D97-AF65-F5344CB8AC3E}">
        <p14:creationId xmlns:p14="http://schemas.microsoft.com/office/powerpoint/2010/main" val="184754751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140896"/>
            <a:ext cx="6400800" cy="456456"/>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p14="http://schemas.microsoft.com/office/powerpoint/2010/main" val="3964456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2A7B1B6-A6F1-4DDA-A814-88574328437A}" type="datetimeFigureOut">
              <a:rPr lang="en-AU" smtClean="0"/>
              <a:t>15/02/2015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2185470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2A7B1B6-A6F1-4DDA-A814-88574328437A}" type="datetimeFigureOut">
              <a:rPr lang="en-AU" smtClean="0"/>
              <a:t>15/02/2015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1696006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2A7B1B6-A6F1-4DDA-A814-88574328437A}" type="datetimeFigureOut">
              <a:rPr lang="en-AU" smtClean="0"/>
              <a:t>15/02/2015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492970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A7B1B6-A6F1-4DDA-A814-88574328437A}" type="datetimeFigureOut">
              <a:rPr lang="en-AU" smtClean="0"/>
              <a:t>15/02/2015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1539062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22A7B1B6-A6F1-4DDA-A814-88574328437A}" type="datetimeFigureOut">
              <a:rPr lang="en-AU" smtClean="0"/>
              <a:t>15/02/2015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2658848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22A7B1B6-A6F1-4DDA-A814-88574328437A}" type="datetimeFigureOut">
              <a:rPr lang="en-AU" smtClean="0"/>
              <a:t>15/02/2015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79381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22A7B1B6-A6F1-4DDA-A814-88574328437A}" type="datetimeFigureOut">
              <a:rPr lang="en-AU" smtClean="0"/>
              <a:t>15/02/2015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1595156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7B1B6-A6F1-4DDA-A814-88574328437A}" type="datetimeFigureOut">
              <a:rPr lang="en-AU" smtClean="0"/>
              <a:t>15/02/2015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1040297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7B1B6-A6F1-4DDA-A814-88574328437A}" type="datetimeFigureOut">
              <a:rPr lang="en-AU" smtClean="0"/>
              <a:t>15/02/2015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1310486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7B1B6-A6F1-4DDA-A814-88574328437A}" type="datetimeFigureOut">
              <a:rPr lang="en-AU" smtClean="0"/>
              <a:t>15/02/2015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3533793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A7B1B6-A6F1-4DDA-A814-88574328437A}" type="datetimeFigureOut">
              <a:rPr lang="en-AU" smtClean="0"/>
              <a:t>15/02/2015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172E2E-6626-453C-8A78-6DF58A8D5055}" type="slidenum">
              <a:rPr lang="en-AU" smtClean="0"/>
              <a:t>‹#›</a:t>
            </a:fld>
            <a:endParaRPr lang="en-AU"/>
          </a:p>
        </p:txBody>
      </p:sp>
    </p:spTree>
    <p:extLst>
      <p:ext uri="{BB962C8B-B14F-4D97-AF65-F5344CB8AC3E}">
        <p14:creationId xmlns:p14="http://schemas.microsoft.com/office/powerpoint/2010/main" val="2925156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5589240"/>
            <a:ext cx="6400800" cy="1008112"/>
          </a:xfrm>
        </p:spPr>
        <p:txBody>
          <a:bodyPr>
            <a:normAutofit fontScale="92500" lnSpcReduction="10000"/>
          </a:bodyPr>
          <a:lstStyle/>
          <a:p>
            <a:r>
              <a:rPr lang="en-AU" i="1" dirty="0" smtClean="0"/>
              <a:t>Matthew 5:43-48</a:t>
            </a:r>
          </a:p>
          <a:p>
            <a:r>
              <a:rPr lang="en-AU" i="1" dirty="0" smtClean="0"/>
              <a:t>Rod Thom</a:t>
            </a:r>
            <a:endParaRPr lang="en-AU" i="1" dirty="0"/>
          </a:p>
        </p:txBody>
      </p:sp>
    </p:spTree>
    <p:extLst>
      <p:ext uri="{BB962C8B-B14F-4D97-AF65-F5344CB8AC3E}">
        <p14:creationId xmlns:p14="http://schemas.microsoft.com/office/powerpoint/2010/main" val="39262333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i="1" dirty="0"/>
              <a:t>Matthew </a:t>
            </a:r>
            <a:r>
              <a:rPr lang="en-AU" b="1" i="1" dirty="0" smtClean="0"/>
              <a:t>5:48 (MSG) </a:t>
            </a:r>
            <a:endParaRPr lang="en-AU" b="1" dirty="0"/>
          </a:p>
        </p:txBody>
      </p:sp>
      <p:sp>
        <p:nvSpPr>
          <p:cNvPr id="3" name="Content Placeholder 2"/>
          <p:cNvSpPr>
            <a:spLocks noGrp="1"/>
          </p:cNvSpPr>
          <p:nvPr>
            <p:ph idx="1"/>
          </p:nvPr>
        </p:nvSpPr>
        <p:spPr/>
        <p:txBody>
          <a:bodyPr/>
          <a:lstStyle/>
          <a:p>
            <a:pPr marL="0" indent="0">
              <a:buNone/>
            </a:pPr>
            <a:r>
              <a:rPr lang="en-AU" i="1" dirty="0"/>
              <a:t>“In a word, what I’m saying is, Grow up. You’re kingdom subjects. Now live like it. </a:t>
            </a:r>
            <a:endParaRPr lang="en-AU" i="1" dirty="0" smtClean="0"/>
          </a:p>
          <a:p>
            <a:pPr marL="0" indent="0">
              <a:buNone/>
            </a:pPr>
            <a:endParaRPr lang="en-AU" i="1" dirty="0"/>
          </a:p>
          <a:p>
            <a:pPr marL="0" indent="0">
              <a:buNone/>
            </a:pPr>
            <a:endParaRPr lang="en-AU" i="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780928"/>
            <a:ext cx="3699172" cy="388843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78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484784"/>
            <a:ext cx="8229600" cy="1143000"/>
          </a:xfrm>
        </p:spPr>
        <p:txBody>
          <a:bodyPr/>
          <a:lstStyle/>
          <a:p>
            <a:r>
              <a:rPr lang="en-AU" b="1" dirty="0"/>
              <a:t>Oliver Wendell Holmes SR</a:t>
            </a:r>
          </a:p>
        </p:txBody>
      </p:sp>
      <p:sp>
        <p:nvSpPr>
          <p:cNvPr id="3" name="Content Placeholder 2"/>
          <p:cNvSpPr>
            <a:spLocks noGrp="1"/>
          </p:cNvSpPr>
          <p:nvPr>
            <p:ph idx="1"/>
          </p:nvPr>
        </p:nvSpPr>
        <p:spPr>
          <a:xfrm>
            <a:off x="457200" y="2780928"/>
            <a:ext cx="8229600" cy="3345235"/>
          </a:xfrm>
        </p:spPr>
        <p:txBody>
          <a:bodyPr/>
          <a:lstStyle/>
          <a:p>
            <a:pPr marL="0" indent="0">
              <a:buNone/>
            </a:pPr>
            <a:r>
              <a:rPr lang="en-AU" i="1" dirty="0" smtClean="0"/>
              <a:t>“Most </a:t>
            </a:r>
            <a:r>
              <a:rPr lang="en-AU" i="1" dirty="0"/>
              <a:t>people are willing to take The Sermon on the Mount as a flag to sail under but few will use it as a rudder by which to steer</a:t>
            </a:r>
            <a:r>
              <a:rPr lang="en-AU" i="1" dirty="0" smtClean="0"/>
              <a:t>.”  </a:t>
            </a:r>
            <a:endParaRPr lang="en-AU" i="1" dirty="0"/>
          </a:p>
        </p:txBody>
      </p:sp>
    </p:spTree>
    <p:extLst>
      <p:ext uri="{BB962C8B-B14F-4D97-AF65-F5344CB8AC3E}">
        <p14:creationId xmlns:p14="http://schemas.microsoft.com/office/powerpoint/2010/main" val="1484063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i="1" dirty="0"/>
              <a:t>Matthew </a:t>
            </a:r>
            <a:r>
              <a:rPr lang="en-AU" b="1" i="1" dirty="0" smtClean="0"/>
              <a:t>5:48 (MSG) </a:t>
            </a:r>
            <a:endParaRPr lang="en-AU" b="1" dirty="0"/>
          </a:p>
        </p:txBody>
      </p:sp>
      <p:sp>
        <p:nvSpPr>
          <p:cNvPr id="3" name="Content Placeholder 2"/>
          <p:cNvSpPr>
            <a:spLocks noGrp="1"/>
          </p:cNvSpPr>
          <p:nvPr>
            <p:ph idx="1"/>
          </p:nvPr>
        </p:nvSpPr>
        <p:spPr/>
        <p:txBody>
          <a:bodyPr/>
          <a:lstStyle/>
          <a:p>
            <a:pPr marL="0" indent="0">
              <a:buNone/>
            </a:pPr>
            <a:r>
              <a:rPr lang="en-AU" i="1" dirty="0" smtClean="0"/>
              <a:t>Live </a:t>
            </a:r>
            <a:r>
              <a:rPr lang="en-AU" i="1" dirty="0"/>
              <a:t>out your God-created identity. Live generously and graciously toward others, the way God lives toward you.”</a:t>
            </a:r>
          </a:p>
        </p:txBody>
      </p:sp>
    </p:spTree>
    <p:extLst>
      <p:ext uri="{BB962C8B-B14F-4D97-AF65-F5344CB8AC3E}">
        <p14:creationId xmlns:p14="http://schemas.microsoft.com/office/powerpoint/2010/main" val="18686997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5589240"/>
            <a:ext cx="6400800" cy="1008112"/>
          </a:xfrm>
        </p:spPr>
        <p:txBody>
          <a:bodyPr>
            <a:normAutofit/>
          </a:bodyPr>
          <a:lstStyle/>
          <a:p>
            <a:endParaRPr lang="en-AU" dirty="0"/>
          </a:p>
        </p:txBody>
      </p:sp>
    </p:spTree>
    <p:extLst>
      <p:ext uri="{BB962C8B-B14F-4D97-AF65-F5344CB8AC3E}">
        <p14:creationId xmlns:p14="http://schemas.microsoft.com/office/powerpoint/2010/main" val="3899531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spTree>
    <p:extLst>
      <p:ext uri="{BB962C8B-B14F-4D97-AF65-F5344CB8AC3E}">
        <p14:creationId xmlns:p14="http://schemas.microsoft.com/office/powerpoint/2010/main" val="29079014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GAME CHANGER</a:t>
            </a:r>
            <a:endParaRPr lang="en-AU" b="1" dirty="0"/>
          </a:p>
        </p:txBody>
      </p:sp>
      <p:sp>
        <p:nvSpPr>
          <p:cNvPr id="3" name="Content Placeholder 2"/>
          <p:cNvSpPr>
            <a:spLocks noGrp="1"/>
          </p:cNvSpPr>
          <p:nvPr>
            <p:ph idx="1"/>
          </p:nvPr>
        </p:nvSpPr>
        <p:spPr/>
        <p:txBody>
          <a:bodyPr/>
          <a:lstStyle/>
          <a:p>
            <a:pPr marL="0" indent="0">
              <a:buNone/>
            </a:pPr>
            <a:r>
              <a:rPr lang="en-AU" i="1" dirty="0" smtClean="0"/>
              <a:t>“A </a:t>
            </a:r>
            <a:r>
              <a:rPr lang="en-AU" i="1" dirty="0"/>
              <a:t>Game </a:t>
            </a:r>
            <a:r>
              <a:rPr lang="en-AU" i="1" dirty="0" smtClean="0"/>
              <a:t>Changer </a:t>
            </a:r>
            <a:r>
              <a:rPr lang="en-AU" i="1" dirty="0"/>
              <a:t>is an event, idea, or procedure that effects a significant shift in the current way of doing or thinking about something</a:t>
            </a:r>
            <a:r>
              <a:rPr lang="en-AU" i="1" dirty="0" smtClean="0"/>
              <a:t>.”</a:t>
            </a:r>
            <a:endParaRPr lang="en-AU" i="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573016"/>
            <a:ext cx="2520280" cy="253153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109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i="1" dirty="0"/>
              <a:t>Matthew </a:t>
            </a:r>
            <a:r>
              <a:rPr lang="en-AU" b="1" i="1" dirty="0" smtClean="0"/>
              <a:t>5:43-47 (MSG) </a:t>
            </a:r>
            <a:endParaRPr lang="en-AU" b="1" dirty="0"/>
          </a:p>
        </p:txBody>
      </p:sp>
      <p:sp>
        <p:nvSpPr>
          <p:cNvPr id="3" name="Content Placeholder 2"/>
          <p:cNvSpPr>
            <a:spLocks noGrp="1"/>
          </p:cNvSpPr>
          <p:nvPr>
            <p:ph idx="1"/>
          </p:nvPr>
        </p:nvSpPr>
        <p:spPr/>
        <p:txBody>
          <a:bodyPr/>
          <a:lstStyle/>
          <a:p>
            <a:pPr marL="0" indent="0">
              <a:buNone/>
            </a:pPr>
            <a:r>
              <a:rPr lang="en-AU" i="1" dirty="0" smtClean="0"/>
              <a:t>“</a:t>
            </a:r>
            <a:r>
              <a:rPr lang="en-AU" i="1" dirty="0"/>
              <a:t>You’re familiar with the old written law, ‘Love your friend,’ and its unwritten companion, ‘Hate your enemy.’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996952"/>
            <a:ext cx="2846821" cy="273493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70888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i="1" dirty="0"/>
              <a:t>Matthew </a:t>
            </a:r>
            <a:r>
              <a:rPr lang="en-AU" b="1" i="1" dirty="0" smtClean="0"/>
              <a:t>5:43-47 (MSG) </a:t>
            </a:r>
            <a:endParaRPr lang="en-AU" b="1" dirty="0"/>
          </a:p>
        </p:txBody>
      </p:sp>
      <p:sp>
        <p:nvSpPr>
          <p:cNvPr id="3" name="Content Placeholder 2"/>
          <p:cNvSpPr>
            <a:spLocks noGrp="1"/>
          </p:cNvSpPr>
          <p:nvPr>
            <p:ph idx="1"/>
          </p:nvPr>
        </p:nvSpPr>
        <p:spPr/>
        <p:txBody>
          <a:bodyPr/>
          <a:lstStyle/>
          <a:p>
            <a:pPr marL="0" indent="0">
              <a:buNone/>
            </a:pPr>
            <a:r>
              <a:rPr lang="en-AU" i="1" dirty="0"/>
              <a:t>I’m challenging that. </a:t>
            </a:r>
            <a:endParaRPr lang="en-AU" i="1" dirty="0" smtClean="0"/>
          </a:p>
          <a:p>
            <a:pPr marL="0" indent="0">
              <a:buNone/>
            </a:pPr>
            <a:endParaRPr lang="en-AU" i="1" dirty="0"/>
          </a:p>
          <a:p>
            <a:pPr marL="0" indent="0">
              <a:buNone/>
            </a:pPr>
            <a:r>
              <a:rPr lang="en-AU" i="1" dirty="0"/>
              <a:t>I’m telling you to love your enemies. Let them bring out the best in you, not the worst. </a:t>
            </a:r>
          </a:p>
        </p:txBody>
      </p:sp>
    </p:spTree>
    <p:extLst>
      <p:ext uri="{BB962C8B-B14F-4D97-AF65-F5344CB8AC3E}">
        <p14:creationId xmlns:p14="http://schemas.microsoft.com/office/powerpoint/2010/main" val="3840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i="1" dirty="0"/>
              <a:t>Matthew </a:t>
            </a:r>
            <a:r>
              <a:rPr lang="en-AU" b="1" i="1" dirty="0" smtClean="0"/>
              <a:t>5:43-47 (MSG) </a:t>
            </a:r>
            <a:endParaRPr lang="en-AU" b="1" dirty="0"/>
          </a:p>
        </p:txBody>
      </p:sp>
      <p:sp>
        <p:nvSpPr>
          <p:cNvPr id="3" name="Content Placeholder 2"/>
          <p:cNvSpPr>
            <a:spLocks noGrp="1"/>
          </p:cNvSpPr>
          <p:nvPr>
            <p:ph idx="1"/>
          </p:nvPr>
        </p:nvSpPr>
        <p:spPr/>
        <p:txBody>
          <a:bodyPr/>
          <a:lstStyle/>
          <a:p>
            <a:pPr marL="0" indent="0">
              <a:buNone/>
            </a:pPr>
            <a:r>
              <a:rPr lang="en-AU" i="1" dirty="0"/>
              <a:t>When someone gives you a hard time, respond with the energies of prayer, for then you are working out of your true selves, your God-created selves.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1336" y="3212976"/>
            <a:ext cx="1831107" cy="258295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84204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548680"/>
            <a:ext cx="8229600" cy="1143000"/>
          </a:xfrm>
        </p:spPr>
        <p:txBody>
          <a:bodyPr>
            <a:normAutofit fontScale="90000"/>
          </a:bodyPr>
          <a:lstStyle/>
          <a:p>
            <a:r>
              <a:rPr lang="en-AU" b="1" u="sng" dirty="0"/>
              <a:t>1. Love your enemy by PRAYING for them</a:t>
            </a:r>
            <a:endParaRPr lang="en-AU" dirty="0"/>
          </a:p>
        </p:txBody>
      </p:sp>
      <p:sp>
        <p:nvSpPr>
          <p:cNvPr id="4" name="AutoShape 2" descr="data:image/jpeg;base64,/9j/4AAQSkZJRgABAQAAAQABAAD/2wCEAAkGBxQTEhUUExQWFhUVGRcYFBcYGBQYGRcYFxQYGBUXGBQYHCggGBolHBQUITEhJSkrLi4uFx8zODMsNygtLisBCgoKDg0OGxAQGiwcHyQsLCwsLCwsLCwsLCwsLCwsLCwsLCwsLCwsLCwsLCw0LCwsLCwsLCwsLCwsNywsLCssLP/AABEIALcBEwMBIgACEQEDEQH/xAAcAAACAgMBAQAAAAAAAAAAAAAEBQMGAAIHAQj/xAA7EAABAwIEAwYEBAYCAgMAAAABAAIRAyEEBRIxQVFhBhMicYGRMqGxwQdCUvAUIzNi0eFy8RWCJEOS/8QAGQEAAwEBAQAAAAAAAAAAAAAAAQIDBAAF/8QAJxEAAgIDAAIBAwQDAAAAAAAAAAECEQMhMRJBUSKx8AQTYXEygZH/2gAMAwEAAhEDEQA/AOYYc+6aYbiel0swjZd58U0pCHHkN+tlhydLx4FYeoTyUtG25uVmBwbjceYnkrP2KyTv8SNf9Ol46nIgfC31MekoQimwPYx7P9nBpbUrg6XR3dPZ1Q8JH5W3HurL2nx/c0G0hYkSQ0bDYNaBvvCIw9QVK9Su74aIOnlJmPufZLsteKlSpi6vwUj/AC52lomY/tEepHJBytUvf2XWbI41D/X39Ir2c4oZbgSyYxFYGpiI4FwsyeTRDfcrj4qVHTVIcWlxl0HTJ4atp6Ky9ssyqY3EtpMu+q8ADzIFMR8z5KxfiPi2YTCU8vpRoptDTzc83c48zufVacbpX88M2X6m18fc5yTuTuoHOWgetZVjMWLsZnpoVg1x/lus4HgTs4LrtN2qDwXAQF2DsVmPe4Zmp3ibLHf+psT6EKGaPseBbKfwna4n5IenXGnyWUgIk/DfbiB0WrGknVGkGYB3NxBvslTBJWZhXjvLgFti6RaeH0RVbTdwiYN9vK/qt6WFDadhJJ8RMXOyWmo17jJ+B1hyERHXbdSyOikEM2VqYAB0l0AXgmT891KXjiR9uohLKVJjGucI3LpuSTMj5xZb0sPLS9zgC64ngeUeiHkx0gl/dkgOixBt9FFiKlM2H5SJgGJ5Hnuh8HVYS4BwcRN+kXueC0FZouSfBeA03IN439kOqjuDJ2kcd+MG3K/BL8K7xGT4dp42K1xdZpa0TIfLWg28W958vmhaL3PqVGDTDBOrYdR6GQqKCVIm3LowOLBs036XMnaVJSJBM7clNiGBtMaYmZHUHjCV1KxLoJkzAAtJTWoaEptWF1qU31GOXXmq/nFCo8sYKhBc9uoyZgOBMDoJ805c9sWcJG4kWJ6IE16AeJc0u4XBOq4P0QlJMaNoZ5zmIa0Nb+Qt3IEQBF/UGEJg80L7NaXO4aYI3g36LU0GOF2B8nUSQT+WOP7sjaWc02DTLWls2tsDy9Cp3fR6QPi8LqDu83adRHSOHmJWjTrbApkNEFpENLhEAwUZTzBryS25MXEmRw6LduJ1k6WOcR0No3ubDZBNcSGF7cG8hjxIIkESJjhYDiicWHAmGjVbjxMcYvBXmLzcU7kGxGqBIBi0xPMrzCPfVquLwRRYNYe4RL7wB0vumUfQPIHxFR4LgQIbB+Ln04kkFA43FVH4juKbbtpHVFm3O4JFzcJj/wCTY9zhTktPFo5CwJ90po4t5ql1KCWmC4i2n4iJ5SE2PUjpcMwVRzabGlxs0D2Cxe99y29OKxaiRzXL2ePrKYV27kz6dEBgI1m/qmRq23lZMnSkeBWCqua1pAMHZde7MZe5mCYWiH4ghxPHT+T5X9SuR5c5z3MpsEucQ1vmSB919C4DDCjSp0xfu2NaD/xaBKfDC2G6ZT+1lf8AhqbMPTEl58R4ucdh++ir3bnGjCYOnh5lwaX1o4uPiI93Qr3mGEpl5xFQau6BNMHbVwPXZc/xeRHEVatfEuIwzHy4u/8Asi5a0ciRCE4+MvzhpjK1+dFfYjLG4XDnMcRAr19RoB35GcHNH6ncDwC552izE16xcTN7nmTv9grb297Sd/dnhY0aKTRsBETHkFR9FlWDt2ZsipeP/QeFgWxC1VjOSNC6B+GGKhtZkSQWuHqNJ+gVLwmElsudpB+HifM8grZ2Ab3dStI/K2ee5iFHJJNMooNbOhUsXc/2/VEd06s/UZAAIB2JLoJhB4Sk+oQe7OkAEb3M8hb3R+KzJ1Lem48NjA69FCPyx2Th7gDJixkGYtsUj7jVV8AcDc6iCGwTxndHMx2rxFr+nhcRfy3XpeHPDiTG0FrxY7biynOmMtG+DYW6xYxHkNrechVzMK7myQd3apMbzcCDxn5FWXFP0h4/U3UALEADj1MJPjaLjo0hpe4ExwmBAEeSElqkNF/JBgKJDHuaS4kEC8DjP2UNZjg4xOoOEEWDrSbk7cOqf5bgx3ZbY6C0uHHUNxHVB47DA1BMADxaf7ZMkorH7Fc9hWId4QPy2gcSRfZaVqp7zUY2AAFjx3WVv5kgAy23lafuo6jBETJA2G7rT6JtnOmhgMYHEAwGxE7b8PdB5hX0FjQ0AlxDTtcQXSf+INkPjTDCfCItfYWv817XxOpoPiqXEkWaAbEl3+FVv0yMf4Nv4qnSYYdJJkwJ8RgmY3IQFDOaLW0y1slotpEXIO5IueE9U1o5UBqLmgn9IJA2Fo5KFrKdN+jRBix0k8bAkCOCEm0OkmNMLVdWoN1SA8eKDte7fkUndow73FzR42zDQNtRAkm832U9DFOdQcWgwHPDQZEtBsY85SJ2OqPeGNbqdtvZoHP326KlWTboPZ2mYT4WPIptsLAGdyRzGy2w/agg/wBJzWvMuMyfhgdOCh/8binsjVSpttBa0l5E3BPBNsD2f00/G4vcJJJJDWmLQ35pHGaeh4yi1sV0MCarNJ/l09QcWbudAFy6eKcZziXmk6nSAu2Nzb16KPB5Y6N3GR4pMBEHK3aJk+hAjgCT6BKkxrQqyrFMpDSTsPDEmIgGfMyV6P5tKoyg2SC4wLFx3vMCEY7LabQ86CXxYyBOo2i9uC3ybCik2s8QHMBAgkyYnVc8ZTY4uzpSFOGyd+ltgbC8jfisTehiSWgkbheK9EvI5NTY3kJ8lI90FQTfdTv281l4ULj+FtVn8ewPAJLHhhjZ4bqnz0hw9V2SqVwDszi+5xFKqLBj2k+WzvlK73WNlowvQUhXmtQBoB2kSqP25zSKOj9RsOQhWDtHULnNaNgdTvILnnbLEtc8QZtZDJL0aI6VlFzd5L2t5Cfc/wClAWWWuJr66hImNh5D9/NF0fJdtIhabYA6keS8o0tToTgtBCANHS4EIqdiuFbJa9TSQdMgjTforL2Z7Q1MFXbVY0PaRoqNcJkCC2/AiTdIwA5zZ2EmOqLdFgOCn5Uy0lcdnbcr/EClVZZuk8QeBQj8zw8d7XxGom4aD8oXHG4gtdbiCPYSPovX48lpHCQfWAtMJpxswZIVKjsOX5y2tTfo0sgF0mXFjdUCeboa4+y8pY+l3euoZB/pNJGt94Duk2gdVz/s/mwp4as4iNWlgHPi76JzkFN1UnE4g+D8jTtDeAHBoTaZO2vZY8xrNDQ54a0uv4nHwtAi3M/9KNmPYGnSx1hIcdI3HETqHsqLmWZvxeJOjcGGnhTbwMfq2jyJVpdh6dCiylJlx1OgFz3kbT78UjxRfoZZZLozfiGs0PcAC+xMcQyRJ/Mqzgs4FbF6mhrBpDXG5LwCIAt1FuiJxtLvNGoOLWn4C6bdOAMok4ZtIU6rWtGhswABeYgxv++aytOLo0KSkhlUyssJOsw7xOtc9CZWYbAAO1PqHUeAAa2COW/zWr8b3plokEDc81BV0ua+0hlnSN+QF91zTW0FUzMZgGPLA67AfFudXFM8fU1DQ0Q07AWPW/sl+FpOczU6maVMfABvpA3c3eSSUT/Dk84k8Te1rrvFs7yoZd4ZuYEAX+s8Utdl7HEE6zZ0y53EzvPBTHCGwJ233OyV4zLXVNTWvc0bWkTzAJ4x0TSiBT9UT4agaZDWshlxcuNzzJK2wZbTcS7Q2dyYBO54qLE4JzKQio4CdLgCDaw1Fx3IKTZ32f1vpkHU8Q0klsBg2sN3G/skTaGqxt2fzfvziCXAU2uikOMCZ2udt05xWYgwRZkDVb45BFhzsfdAYTC0qLG3a20HmRET6qXNC14bpcA2k4ER+YgTp9uKe9HUjU5iG0+9IcGSQJi/CY3hL8dmZ1aYcGTqe74dpAaJ4m0LzMKL8UxrGw1rZJ3uLGIHHdQYSjSqljdZ8M2gwYd4Y8p3S/0cG4MOqtbVfLC9pDmmQAQfCY6LbDU+4p1nuk6hb1P+15neKFKk50FwEBrSYENFzAHEjdS5nXdWwwewA69LgBwgg+uyrBVbFbtm+Dwp0N32HNYiaFNxaCNiAQsTWwUjioqdOanc6w4qKm2dz90azuwBABP0WZsoNOyeD73EUafB1QSOg8TvkCu84lwg+y5J+FWHLsXqMEU2OP8A+rD6ldVrHxBaMK1YyKR27x3dMIAgutPTkFyTNKjyzXBgkta68SN4PSR7q1fiPm3e4tzAfCw6fbdF9vMB3WV4EBvAOMAbvYHEn1J90teTbK/wcxY55sD7yjsPh3buKEZUIMx5puXCJGxQmxYRRCbITEuRNR8IGq7qhA6bRtQrkWGyOpVUopOkoxpgIziJBkxqy8ep+UfdaOchcM+ahPJv1P8ApEniqwVIzzdysbYYyxjBxdJ+QH3Vg7Q5low4Yw7ANAHACPmSQT5BVzLR8HREFxqupjgXucfQ2+gTkmiw9lMAGAE7xqd+/NPcKA7XWebkwDyiwa3mk5rFrAxtnVXBjTyAu5yYYaDcHwU/Czlbd3UkpkTZNWMfu69qS9skjTqBI5wI26bqCqSQSB5uNvlw9UG5zXMIJJAvYkdFPJC0PhlTHHZItcwtBkguJcb31HgjMbix8I8IdysS6LEkKt5VmzMPOhvxbgk/JenOGvqNMgRMiJIJtzUpqoo0xex9Ue7UW6omNRJ5AGAOHFT0a0ucWmw3E7TNp6bpQ+KmpsjcE324R7IrAYlrnGIA2E7EEwXHnZJdBJ8bidDviEuIgc+vUJdm+eCi+QAfFseJAkj57qXHQ5+trbgQ09AdhwEbz1SEhtSrFTxU6fiI5ueZOp3mfkudnE2Mz+oWtpgfGZ8mk8Z6FTV8bVhzmMIjd3EcAQT5JsylSDHEUWz8Ti4yNoA5gW2QVRprVNJI0022Yz4Q7Yl0XcYjdK4/IbJsJSaAW1LuESXOkweQ58Aosqxb6z9DWhtJpOo7aR1J3KsDcCxs1dnaASN58J35DdAYnCCmw6WgBxE6d4gb9TJTeIPImbWLAdABN5MWIi+lV/IaUuNSQ0OJ3iGjgB1twTuoSAXukACAwX+Lh8kPl2Xvaxri0D8sXdHHc8TZcgoX9rcwpxUptcXOMNMSQwAXPUkiE57LYgfw1Ic9XC+/L0SBlINe/vY1G4gC+t0GXdNkb2YqjuYPxMcW+XHfy+qtB7Ekh7WzHSYAjb6L1Emk3jv5LE5M4Y15Bsj8Pfjul9IwSjaLRG/z+yyyRdM6n+EmF0srVOZa0H5lXTMq2im9/JpSvsBhQzA0ovqlxPOT/pFdoHTScOavBVAqunBs5nvHOO7iSfUrqnaLKm4vBUWisKYpsYSS3VLS0T+YRESuWZ0SajuhKuuXZhSpYY6obTq0iHOu4l2nTAB2DTBj5QjgindiZpuLTRRe1PZqrhSDqa+m6S1zdiAYkxtKTUa7tuHFdAynP21qVHD16zgx1Puqjob4Hte5tN8kXBAYD6JB2n7PjCn+qHA7EDf5o5IJaGi1JWmVuviENqLl5UJJPELZphclSJN2yamFJWqwEOtal0tWNdBGXj4jzIH3Rbx4Vrh6WloHr6lT1WfCFQgMMG2Gk8m/UKbJxamf+Q9ytK/hpeYC9yx0Ux0g+y4Rq0PKzvGCD8FOG/8AKq8gfJh901DgxvRg9Bz9VXaWKHeMO8hnu0VDHnMJswatOrYXgXLnb2HGPknQjR49z6vxSGD4Wc/7ncz04LWm6JBvINvTnyRTpiTYcGjc+buA6oQ6ifAPMgb+/D6otaET2V7OcTomCenOCJ+6Fq41zKzw0XJafLwglEdtMOAA8OEmzwDcGN44SAlWaVtNVx5hvzYFKdNGqJYsLnbqerU7Vq5gFosbhF4HPC4tv4Qb3F/lCo5eTxRGGeAZJjms7iPZ07FZ22NIGqwF9uspZSrO/iNQ0wSCG9Jjbmq3TzMD4HMPOU8y3Nmh2t2ku4f4ugcW0YJxpQ5x1Vn8OAtbyAn3R+Hy9lFsUhEzJm9xv1ukuCznvKrTqhrRta7iBty2KZ1cx8YYTYTfhMSAeadUKxn3YAGlsmIv53J+a8qNA1M0+x433QdLM4EjzA5mJj980vzfPm0QNMl54bmXHcotoAyxTdGqo4NkgBomzdIIbfjPFEUMUX0QY1EEOgGBIF78pVXzSq+o0Uy67yTAm0MtHmUxymvoptYAI0Ai9i7l1g/RIpDUV3tZUDa9I3c90hzRcBokgxxIKseCwDKbBptrOp3Ulo9ksblxdijUdB0MEDq4m8ck0o4gPIY0jwxqi8eESE2MMh+G8zdeKUUFiuRPnzZSU5c4CLmw8ytC6YEeqsPYjLDiMbh2ASA7W/yZJKyo0Vs7rk2E7nDUmfpY0esXS7PHxTdPIp5jXgNVRzp+oO5AErRLSorDbOP5t/UdPMrM4w1SkzQWxRdDvCdUHi48QT/haZld7vM/VMsdmhfTYHQ4aQNg1wtEAt39Z80mHIo9BlxuXBLlYY5jw6dTSdJBAt8REH4gQeXBC1GFxLXAm1r7cTZQ0KmisYJiQR5Dh++SbVAJ1DiLch7rVaaMe0xZhKYI08DY/ZL3NLSWncJvlzB3rm9betx80Z2jyUmn3zB8Fqg/t4O9LJfG0FSplcDkRgaOtzW8zfy4/JA6k0yP4nO4NaR6uGlsdePoVOrKOWgx1zPMyiaVLU9oUACb5DS11mDqnirdEZOkadoKWhoCAwNXwQrL+IOH0ubH7sqbQqwIRmqdBg7RNQxX81gM/G36iVfKVBznaWb7OdwaP0jmf2Sub6ZdPGZ9l07IMaX0KenfSA93GeMf56oKUYptnftubpBLsK1vx+N24bwHVx/fQJNmhe4wTDf0tsB9z6qxMw/+0tzCgsWbPKXNI9DF+lhBb2yo4qgC0tIgH5dVX87ZDoO+lk+YYAVa8bSgqu55RkB/ofsUcM/QmeHsTU6qIY+RcIcC6ka8iSrtGZDChhGle1H6RA3UNB5PwgdQiqdO4JDPK/1hRk66MlYRluZmm4E7czPqUxpZuXmTUdvMCIS8BseIMjlc+q3GLDRpDGBvr9P9oXYaGuAxVSq4udVLWNNgDE72lbZppNRhaQYgEk7/ALugqYpujVsCDZu3ojcRUpmKdKmwNjTrdJcZvM85lcd4j3D1LtLRaPi5xayZYajDbTIOoTFzBA8tzZL62JbqDSYDA1oDRuW3JRLs1FzsIIEb7bmdtj8kRWmHYXLqj3Pl0awNUWPER047KTKsDToB3dtgBxm8k/Dcz6KLLs1DQ1sGOL3RJIG5Q+NxRaxxDgJAMAAmJ+apChd8Gbs+MmwsXD2JH2WKs4DDa2B8uOqTI6uK8VPJA8Tnjibea7F+CuTaadTFOF3nRTn9IiTHnb0XJsHhy97WC7nEAetl9L5bhBh6FOkPyNA9Rv8AOVLGrZoRDmlWxVRzGtFCqecgKwZpUsVTe1lbRRDed0ZstBHNcS+XHzWhqeGOS8qblawSQBcmwHMlRQLaYOMKXuJHAH5Img46RK672e7Atp0WGoP5pYS/kHOHw+gMKj5tkJYXsiI2W1QaiYpTTkyn136KrXcxBV0yPNWD4rgiHA7EeSpuOpSI4heYTEkWKaE/FiyjaNs6yZoquNFze7JOlriQWjlPEfNSsYGN0NMiZJ/U4iJ6C1h581lSrOy8QbVhS0TMVo7GYXVWa79N1V6G6vvYtsSU2FXIlldC/wDESvNUN5BUk0r2Vi7ZV9WId0SLUhkf1MeH+Jqymr12EcC17OLSDHR3/So52Vh7C43TiQ0/nBHqLj7qU43EphlUzoxopXjaafEWS/H0ZCyZFo9SLKTmbJlVzMWSx46T7XCuGY0lXMbRg9FODoXJGymhyl1CFHiKOl5byP8A0vGrdo83ZPRqEeSJ71w5FD0xKJpWSSGRhquJBJjyRWHpucbEdSR8lFSudlu6sR8JI5lTY6D6dPgZE/TzRNCmbAG89IA59d0DgyNnP/ymDSwCBMcb3PkUgQ6nTOnXr3MACCZuBbnst8LWPQnz2PK1pUbK1MiAHNaJA2MSOJPVb4HAsEaZvqJtE34eQlMnYj0GU3aiTHpe6nxuP06bcPEfPgBKXUsc2TpFgYC8DtVa8EAT52PBGzkhb/5Gszwh5AHCed/usWuOwTnVHOBgE/aF4jYbOm5D+HeHo1qVTvKrnMIIksAkc2hv3V3x9W4HNKsvrjvWdepR+JbLwtDVcHx7F2YNkhq592+r+KOS6TmgDWlx9FxztZjNdQwoZPg0R5ZXHKw9iWBuJZVc3V3Y1tB2JBifSZHWFXXJxkObNY8tPBpHqXAp8CTlshndRPoWlU1Na4XDgCPIiUi7Q5I2qC5o8SE7CZqK1FzCb0iAP+LpI+YKsRfFitx57OD9q8ndTeXgW2cFWDRXfu0mStqNJEbXXIM4yY0nEtEjly8uinPG+oeOT0xJTw5RNPBuPBSUcU0b2RtLMGAbqaSC2zfB5WVZ8mpGnN7EKq1e0EDwhK8XmlSpu4xyuqqcY8JuLfSXN8RqrPO9z9UJKh1rUuULt2OuExfwU+Drmm4OHxNIcPQyEFqVg7P9lq+Jgx3dM/mduR0HH6Lm6WxoxlJ6Om5bmbatJlQGzh7HYj3RlYgjgl+VZJTwtPQyTxJcZJMew9FDia3JZJaPWhdIWZo3dV3FwQRyT+vqdySOvQ0zqN1JIMir46mA4OgX+yhDh+kewRuNEg9CgAtcFaPPyakbhrT+Uell6+i3cSFEtXPR8RLCGkz05helk3CHbVP+ljq25SNMKYdSYAiaFG9ygKGLmxkdQmDCJA1fRI4sdSQaBsI95KY4ItJktLjtM7DawS1pHX5I/Bv0GdU8ZMdEEFm9HDQLtBAvAkeaDa+H2G8zGwEWHmi8bmQbzIHC3HiT9lX8ViXVagpsgAmeMyeJPRcls70MmNMbSvFtRwNcAAMLhztfqsTULZ0kVSIcAdQdIvyuSeiu2Ac2o0VB+YD0ngqNWIAvud/9pp2NxxmtTcdiHNB4bao9wtshcb9E3bLERTdfguHY6qS4+ZXXu1z5puhccxI8R81iy9N0VUSEbpaa/wDMcepTWhQLzpBAMG5k/IAlQYfs+XF382jIk6Q8h3s5oCrhVKzJnlui6fhXnWnEupuNqrIH/Jp1N+663TxzXeF2+375Lg/ZfL3UsQ2o8tIaCQ5r2kNdEAm889pXSsFm9Gs8+PS8WI4O5ELbjarZgyPei6Flo3HIqv5vkNJ4J0W6WPtxR9CsQI1Bw4c0Q2tPVWToXpyDPcnwzCYqkdCwk+kBVCswX3HKf8Lrvb3L6/dh+EpNe6fHYa2tjdoO91x+ph6hcdU6uM2I8wdlHMl6RTG37ItSzUpf4Y8QmeX9nMRW/p0nEczYe5gLK9FkvLgoARGDwb6rwym0uJV6yn8O3EzXIi1mm/qVdssyijhhFNjW8zuT5kpXItHA30rPZjsIylFSuNb7GDGlvpxKuLw1o5KDEZi1myq2b54Ly7mpTnRshBJDTNM4aJEqs4jN5JhI8fmmoyl9TMbKW2FzSHtXNizj++aSZhj3PdMpe/E8yhnYhOoEpTDnPlp8kDrU2GxFjPI/RBvcVogjNkask1rUvlRalrrTUTJ2Pt5KRr2/mCiw9wV6UkkEJFKRYrdjSOqEpvhFNqxFoSMZBVKrES7SAdt5RdPGtcDqJjaf9JRUJP8AtSU6fC/mg0EPa0OkiTbmtchDW1TJkiZO/S3M2UJcQ0xImBPRQYDwvMX+90IhfC4P7UVAYbpDRsCAT7rFWXO5rEbBSOpYusefA/T/ABCbdkOzznu/iXOc0XDADGoGdx+m8+arpLqjmsaG+ItHvI+w9l1hxbSpgCwaAB6CFskCC3ZUO1AZTpVA61jE8YXD8TiWyT1K6V29zrvB3bbjiuaYzLwDICx5HFs27UQanir22WmJqE73HA8QfPkvdMKOoeCaMqIThe2QtrOaZaSCOtv9JnQz2RD2S4bOB0uHrxSZrptxG3VavCqjI4plrwnaN2xc50c5Dh/7C6eYXtbXZenVJHJw1/WD81zhr53sef8An/KLwuIc5waAS82bHxEkwB7wmUmhHjOnYDt7XcQ00W1CdhTJDiejXcfVWx+HGIaDXwrQY2foJHqJj3W3YnsmMNSDqoBruHjP6QfyA/fiie1OcU8PTgkavO6Ms8ki+L9NF9FGF7MYamdWhs9bgeUpo/EsYI+i55j+3H6R80ixna+o7isrm5cNqUI6OoYvP2t4jZV3N+14jwlc3xGb1HHcqCm2rUPha507QCUPGTFeaK4WPHdpHO4/NJq+YF25Q+KwFWm5jHjS6psJBIE3JjZDdwXP0gmJR/bS6TeVyJ3Ygc0fg8lxNUSykdPM2CuvYTsI12mtWHh4A8Ves/pNY2KYAHRN46tFIxt0zg+Myisz4gEHhGSSHDb/ACrvnwIM81UM2pR429JQxzt7J5sfjw1Jhpj9Z29/uhS5Rtr28zP79l5rWluzKjYrUrNS8lKEmoVdMqUVQhQVO1rTzn1SSQyPQ5SAzutO76lYCZA2S/0Emp1i20yiKeIPAKFlLqiaIHNK6OTIq9cuEX8kThKBkSt2tHKUQ0m0BAJM3LyRP2XqmbqgXWLgFv7KycZSH91/IAro3aJziyBwF/uqL+HlIPxWo/lYS0edleO0L9LCTtxWpu9lMao5R2go6Z5zx81VsXUtvKfdocTLjdVmtUWORrYJWMIMvU+LcgnFPBaM+R7IapvKnmbod62oP4HZWMz6bPauzfhD2L0MbjMQz+Y4fyWuF2M/XHBzuHIHqqx+FvYo4ut39Zv/AMembAj+o8fl6tHH0C74ynFhZcikI+xbn2YChSc90WE+vBfPmfZlUrOc97je++y6n+JmaDTomw4c1xbNsTeB5lRl9U6LSfjE8pYVzyADumpySlSbrxFUgcGtA1P8uXmq/SxJaLEzeE5wGXtrVf5tRzhAJJPO8dAq1RilJ30Iy3D0Xk1qjBTw7TDWkkuqu4N1H0JTrEZ42k016gA/LQpgRtxA4Ac0ofWFbEtbTA7qiBeJAAN4G0k+6UdrMa6piDOzQA0cIIm0eceiKEq3s1OaOrYgVHACxAA2Ag267lHZE0GsAef3Vew7ocCm2DqltRrxwIPokmjViaR37B1NNFgmFBmplkqPKCKlNhngCi82IDI6Irhq4zmPal3GI4KqYsy13krN2mMz0/e6rETup0LlYhC2leOEFYFcxGwXq8C9XHG7StwVG3dblBhPdZWxqfJaSslCjiXvjzW7K6hWaOiFINhLa5mxRIxThs76IGkyTFkc2kNg6Ej0FG38TU5u9li97v8Au+qxLYaOm/hvWcMZECDTeSfIjh6q19u8xDKJ6rFi0PhXH04jmOJJeTPE/VAOesWLMygHWehy5YsVokJkbky7LZV/FYuhh5gVXgOPJo8To66QfksWJyXs+psDSp0Wso0mhrGt8IAgABZisWG0y7zhYsQbpGmtnz52vz11R7nO5wAqY6oXEk7r1Yp4lqyWZ7o8aUWMS4NMbuhvubrFioRHuVAU2aBuT4jzMfQJJ2hqTWJ6D5SsWLl0SPRcEww9VeLEJ8Lw6dO7EZse7DSfhsPK5CfZriyXCSvVin6NsSmZ9TkO579FUXG6xYu9k8gnxDYcVoF4sVUZGbheherEQHrd1vKxYgE8lYFixcA2a5SByxYlYTYH/akafksWJWEl1nl8yvFixCkE/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55776" y="2564904"/>
            <a:ext cx="4214986" cy="243636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7522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375" y="260648"/>
            <a:ext cx="8229600" cy="6192688"/>
          </a:xfrm>
        </p:spPr>
        <p:txBody>
          <a:bodyPr>
            <a:noAutofit/>
          </a:bodyPr>
          <a:lstStyle/>
          <a:p>
            <a:pPr marL="0" indent="0">
              <a:buNone/>
            </a:pPr>
            <a:r>
              <a:rPr lang="en-AU" sz="2400" i="1" dirty="0" smtClean="0"/>
              <a:t>-Pray for the Spirit to help you…</a:t>
            </a:r>
          </a:p>
          <a:p>
            <a:pPr marL="0" indent="0">
              <a:buNone/>
            </a:pPr>
            <a:r>
              <a:rPr lang="en-AU" sz="2400" i="1" dirty="0"/>
              <a:t>-</a:t>
            </a:r>
            <a:r>
              <a:rPr lang="en-AU" sz="2400" i="1" dirty="0" smtClean="0"/>
              <a:t>Pray </a:t>
            </a:r>
            <a:r>
              <a:rPr lang="en-AU" sz="2400" i="1" dirty="0"/>
              <a:t>that God will rescue them from the dominion of darkness and bring them "into the kingdom of the Son He loves, in whom we have redemption, the forgiveness of sins" (Colossians 1:13-14).</a:t>
            </a:r>
          </a:p>
          <a:p>
            <a:pPr marL="0" indent="0">
              <a:buNone/>
            </a:pPr>
            <a:r>
              <a:rPr lang="en-AU" sz="2400" i="1" dirty="0"/>
              <a:t>-Pray that they will "put to death whatever belongs to [their] earthly nature: sexual immorality, impurity, lust, evil desires and greed, which is idolatry</a:t>
            </a:r>
            <a:r>
              <a:rPr lang="en-AU" sz="2400" i="1" dirty="0" smtClean="0"/>
              <a:t>" </a:t>
            </a:r>
            <a:r>
              <a:rPr lang="en-AU" sz="2400" i="1" dirty="0"/>
              <a:t>(Colossians 3:5).</a:t>
            </a:r>
          </a:p>
          <a:p>
            <a:pPr marL="0" indent="0">
              <a:buNone/>
            </a:pPr>
            <a:r>
              <a:rPr lang="en-AU" sz="2400" i="1" dirty="0"/>
              <a:t>-Pray that they will rid themselves of "anger, rage, malice, slander, and filthy language from [their] lips" (Colossians 3:8).</a:t>
            </a:r>
          </a:p>
          <a:p>
            <a:pPr marL="0" indent="0">
              <a:buNone/>
            </a:pPr>
            <a:r>
              <a:rPr lang="en-AU" sz="2400" i="1" dirty="0"/>
              <a:t>-Pray that they will become one of God’s children, holy and dearly loved, clothed with compassion, kindness, humility, gentleness and patience (Colossians 3:12).</a:t>
            </a:r>
          </a:p>
          <a:p>
            <a:pPr marL="0" indent="0">
              <a:buNone/>
            </a:pPr>
            <a:r>
              <a:rPr lang="en-AU" sz="2400" i="1" dirty="0"/>
              <a:t>-Pray they will come to know and possess the love of </a:t>
            </a:r>
            <a:r>
              <a:rPr lang="en-AU" sz="2400" i="1" dirty="0" smtClean="0"/>
              <a:t>Jesus </a:t>
            </a:r>
            <a:r>
              <a:rPr lang="en-AU" sz="2400" i="1" dirty="0"/>
              <a:t>(Colossians 3:14).</a:t>
            </a:r>
          </a:p>
          <a:p>
            <a:pPr marL="0" indent="0">
              <a:buNone/>
            </a:pPr>
            <a:endParaRPr lang="en-AU" sz="1800" dirty="0"/>
          </a:p>
        </p:txBody>
      </p:sp>
      <p:sp>
        <p:nvSpPr>
          <p:cNvPr id="4" name="AutoShape 2" descr="data:image/jpeg;base64,/9j/4AAQSkZJRgABAQAAAQABAAD/2wCEAAkGBxQTEhUUExQWFhUVGRcYFBcYGBQYGRcYFxQYGBUXGBQYHCggGBolHBQUITEhJSkrLi4uFx8zODMsNygtLisBCgoKDg0OGxAQGiwcHyQsLCwsLCwsLCwsLCwsLCwsLCwsLCwsLCwsLCwsLCw0LCwsLCwsLCwsLCwsNywsLCssLP/AABEIALcBEwMBIgACEQEDEQH/xAAcAAACAgMBAQAAAAAAAAAAAAAEBQMGAAIHAQj/xAA7EAABAwIEAwYEBAYCAgMAAAABAAIRAyEEBRIxQVFhBhMicYGRMqGxwQdCUvAUIzNi0eFy8RWCJEOS/8QAGQEAAwEBAQAAAAAAAAAAAAAAAQIDBAAF/8QAJxEAAgIDAAIBAwQDAAAAAAAAAAECEQMhMRJBUSKx8AQTYXEygZH/2gAMAwEAAhEDEQA/AOYYc+6aYbiel0swjZd58U0pCHHkN+tlhydLx4FYeoTyUtG25uVmBwbjceYnkrP2KyTv8SNf9Ol46nIgfC31MekoQimwPYx7P9nBpbUrg6XR3dPZ1Q8JH5W3HurL2nx/c0G0hYkSQ0bDYNaBvvCIw9QVK9Su74aIOnlJmPufZLsteKlSpi6vwUj/AC52lomY/tEepHJBytUvf2XWbI41D/X39Ir2c4oZbgSyYxFYGpiI4FwsyeTRDfcrj4qVHTVIcWlxl0HTJ4atp6Ky9ssyqY3EtpMu+q8ADzIFMR8z5KxfiPi2YTCU8vpRoptDTzc83c48zufVacbpX88M2X6m18fc5yTuTuoHOWgetZVjMWLsZnpoVg1x/lus4HgTs4LrtN2qDwXAQF2DsVmPe4Zmp3ibLHf+psT6EKGaPseBbKfwna4n5IenXGnyWUgIk/DfbiB0WrGknVGkGYB3NxBvslTBJWZhXjvLgFti6RaeH0RVbTdwiYN9vK/qt6WFDadhJJ8RMXOyWmo17jJ+B1hyERHXbdSyOikEM2VqYAB0l0AXgmT891KXjiR9uohLKVJjGucI3LpuSTMj5xZb0sPLS9zgC64ngeUeiHkx0gl/dkgOixBt9FFiKlM2H5SJgGJ5Hnuh8HVYS4BwcRN+kXueC0FZouSfBeA03IN439kOqjuDJ2kcd+MG3K/BL8K7xGT4dp42K1xdZpa0TIfLWg28W958vmhaL3PqVGDTDBOrYdR6GQqKCVIm3LowOLBs036XMnaVJSJBM7clNiGBtMaYmZHUHjCV1KxLoJkzAAtJTWoaEptWF1qU31GOXXmq/nFCo8sYKhBc9uoyZgOBMDoJ805c9sWcJG4kWJ6IE16AeJc0u4XBOq4P0QlJMaNoZ5zmIa0Nb+Qt3IEQBF/UGEJg80L7NaXO4aYI3g36LU0GOF2B8nUSQT+WOP7sjaWc02DTLWls2tsDy9Cp3fR6QPi8LqDu83adRHSOHmJWjTrbApkNEFpENLhEAwUZTzBryS25MXEmRw6LduJ1k6WOcR0No3ubDZBNcSGF7cG8hjxIIkESJjhYDiicWHAmGjVbjxMcYvBXmLzcU7kGxGqBIBi0xPMrzCPfVquLwRRYNYe4RL7wB0vumUfQPIHxFR4LgQIbB+Ln04kkFA43FVH4juKbbtpHVFm3O4JFzcJj/wCTY9zhTktPFo5CwJ90po4t5ql1KCWmC4i2n4iJ5SE2PUjpcMwVRzabGlxs0D2Cxe99y29OKxaiRzXL2ePrKYV27kz6dEBgI1m/qmRq23lZMnSkeBWCqua1pAMHZde7MZe5mCYWiH4ghxPHT+T5X9SuR5c5z3MpsEucQ1vmSB919C4DDCjSp0xfu2NaD/xaBKfDC2G6ZT+1lf8AhqbMPTEl58R4ucdh++ir3bnGjCYOnh5lwaX1o4uPiI93Qr3mGEpl5xFQau6BNMHbVwPXZc/xeRHEVatfEuIwzHy4u/8Asi5a0ciRCE4+MvzhpjK1+dFfYjLG4XDnMcRAr19RoB35GcHNH6ncDwC552izE16xcTN7nmTv9grb297Sd/dnhY0aKTRsBETHkFR9FlWDt2ZsipeP/QeFgWxC1VjOSNC6B+GGKhtZkSQWuHqNJ+gVLwmElsudpB+HifM8grZ2Ab3dStI/K2ee5iFHJJNMooNbOhUsXc/2/VEd06s/UZAAIB2JLoJhB4Sk+oQe7OkAEb3M8hb3R+KzJ1Lem48NjA69FCPyx2Th7gDJixkGYtsUj7jVV8AcDc6iCGwTxndHMx2rxFr+nhcRfy3XpeHPDiTG0FrxY7biynOmMtG+DYW6xYxHkNrechVzMK7myQd3apMbzcCDxn5FWXFP0h4/U3UALEADj1MJPjaLjo0hpe4ExwmBAEeSElqkNF/JBgKJDHuaS4kEC8DjP2UNZjg4xOoOEEWDrSbk7cOqf5bgx3ZbY6C0uHHUNxHVB47DA1BMADxaf7ZMkorH7Fc9hWId4QPy2gcSRfZaVqp7zUY2AAFjx3WVv5kgAy23lafuo6jBETJA2G7rT6JtnOmhgMYHEAwGxE7b8PdB5hX0FjQ0AlxDTtcQXSf+INkPjTDCfCItfYWv817XxOpoPiqXEkWaAbEl3+FVv0yMf4Nv4qnSYYdJJkwJ8RgmY3IQFDOaLW0y1slotpEXIO5IueE9U1o5UBqLmgn9IJA2Fo5KFrKdN+jRBix0k8bAkCOCEm0OkmNMLVdWoN1SA8eKDte7fkUndow73FzR42zDQNtRAkm832U9DFOdQcWgwHPDQZEtBsY85SJ2OqPeGNbqdtvZoHP326KlWTboPZ2mYT4WPIptsLAGdyRzGy2w/agg/wBJzWvMuMyfhgdOCh/8binsjVSpttBa0l5E3BPBNsD2f00/G4vcJJJJDWmLQ35pHGaeh4yi1sV0MCarNJ/l09QcWbudAFy6eKcZziXmk6nSAu2Nzb16KPB5Y6N3GR4pMBEHK3aJk+hAjgCT6BKkxrQqyrFMpDSTsPDEmIgGfMyV6P5tKoyg2SC4wLFx3vMCEY7LabQ86CXxYyBOo2i9uC3ybCik2s8QHMBAgkyYnVc8ZTY4uzpSFOGyd+ltgbC8jfisTehiSWgkbheK9EvI5NTY3kJ8lI90FQTfdTv281l4ULj+FtVn8ewPAJLHhhjZ4bqnz0hw9V2SqVwDszi+5xFKqLBj2k+WzvlK73WNlowvQUhXmtQBoB2kSqP25zSKOj9RsOQhWDtHULnNaNgdTvILnnbLEtc8QZtZDJL0aI6VlFzd5L2t5Cfc/wClAWWWuJr66hImNh5D9/NF0fJdtIhabYA6keS8o0tToTgtBCANHS4EIqdiuFbJa9TSQdMgjTforL2Z7Q1MFXbVY0PaRoqNcJkCC2/AiTdIwA5zZ2EmOqLdFgOCn5Uy0lcdnbcr/EClVZZuk8QeBQj8zw8d7XxGom4aD8oXHG4gtdbiCPYSPovX48lpHCQfWAtMJpxswZIVKjsOX5y2tTfo0sgF0mXFjdUCeboa4+y8pY+l3euoZB/pNJGt94Duk2gdVz/s/mwp4as4iNWlgHPi76JzkFN1UnE4g+D8jTtDeAHBoTaZO2vZY8xrNDQ54a0uv4nHwtAi3M/9KNmPYGnSx1hIcdI3HETqHsqLmWZvxeJOjcGGnhTbwMfq2jyJVpdh6dCiylJlx1OgFz3kbT78UjxRfoZZZLozfiGs0PcAC+xMcQyRJ/Mqzgs4FbF6mhrBpDXG5LwCIAt1FuiJxtLvNGoOLWn4C6bdOAMok4ZtIU6rWtGhswABeYgxv++aytOLo0KSkhlUyssJOsw7xOtc9CZWYbAAO1PqHUeAAa2COW/zWr8b3plokEDc81BV0ua+0hlnSN+QF91zTW0FUzMZgGPLA67AfFudXFM8fU1DQ0Q07AWPW/sl+FpOczU6maVMfABvpA3c3eSSUT/Dk84k8Te1rrvFs7yoZd4ZuYEAX+s8Utdl7HEE6zZ0y53EzvPBTHCGwJ233OyV4zLXVNTWvc0bWkTzAJ4x0TSiBT9UT4agaZDWshlxcuNzzJK2wZbTcS7Q2dyYBO54qLE4JzKQio4CdLgCDaw1Fx3IKTZ32f1vpkHU8Q0klsBg2sN3G/skTaGqxt2fzfvziCXAU2uikOMCZ2udt05xWYgwRZkDVb45BFhzsfdAYTC0qLG3a20HmRET6qXNC14bpcA2k4ER+YgTp9uKe9HUjU5iG0+9IcGSQJi/CY3hL8dmZ1aYcGTqe74dpAaJ4m0LzMKL8UxrGw1rZJ3uLGIHHdQYSjSqljdZ8M2gwYd4Y8p3S/0cG4MOqtbVfLC9pDmmQAQfCY6LbDU+4p1nuk6hb1P+15neKFKk50FwEBrSYENFzAHEjdS5nXdWwwewA69LgBwgg+uyrBVbFbtm+Dwp0N32HNYiaFNxaCNiAQsTWwUjioqdOanc6w4qKm2dz90azuwBABP0WZsoNOyeD73EUafB1QSOg8TvkCu84lwg+y5J+FWHLsXqMEU2OP8A+rD6ldVrHxBaMK1YyKR27x3dMIAgutPTkFyTNKjyzXBgkta68SN4PSR7q1fiPm3e4tzAfCw6fbdF9vMB3WV4EBvAOMAbvYHEn1J90teTbK/wcxY55sD7yjsPh3buKEZUIMx5puXCJGxQmxYRRCbITEuRNR8IGq7qhA6bRtQrkWGyOpVUopOkoxpgIziJBkxqy8ep+UfdaOchcM+ahPJv1P8ApEniqwVIzzdysbYYyxjBxdJ+QH3Vg7Q5low4Yw7ANAHACPmSQT5BVzLR8HREFxqupjgXucfQ2+gTkmiw9lMAGAE7xqd+/NPcKA7XWebkwDyiwa3mk5rFrAxtnVXBjTyAu5yYYaDcHwU/Czlbd3UkpkTZNWMfu69qS9skjTqBI5wI26bqCqSQSB5uNvlw9UG5zXMIJJAvYkdFPJC0PhlTHHZItcwtBkguJcb31HgjMbix8I8IdysS6LEkKt5VmzMPOhvxbgk/JenOGvqNMgRMiJIJtzUpqoo0xex9Ue7UW6omNRJ5AGAOHFT0a0ucWmw3E7TNp6bpQ+KmpsjcE324R7IrAYlrnGIA2E7EEwXHnZJdBJ8bidDviEuIgc+vUJdm+eCi+QAfFseJAkj57qXHQ5+trbgQ09AdhwEbz1SEhtSrFTxU6fiI5ueZOp3mfkudnE2Mz+oWtpgfGZ8mk8Z6FTV8bVhzmMIjd3EcAQT5JsylSDHEUWz8Ti4yNoA5gW2QVRprVNJI0022Yz4Q7Yl0XcYjdK4/IbJsJSaAW1LuESXOkweQ58Aosqxb6z9DWhtJpOo7aR1J3KsDcCxs1dnaASN58J35DdAYnCCmw6WgBxE6d4gb9TJTeIPImbWLAdABN5MWIi+lV/IaUuNSQ0OJ3iGjgB1twTuoSAXukACAwX+Lh8kPl2Xvaxri0D8sXdHHc8TZcgoX9rcwpxUptcXOMNMSQwAXPUkiE57LYgfw1Ic9XC+/L0SBlINe/vY1G4gC+t0GXdNkb2YqjuYPxMcW+XHfy+qtB7Ekh7WzHSYAjb6L1Emk3jv5LE5M4Y15Bsj8Pfjul9IwSjaLRG/z+yyyRdM6n+EmF0srVOZa0H5lXTMq2im9/JpSvsBhQzA0ovqlxPOT/pFdoHTScOavBVAqunBs5nvHOO7iSfUrqnaLKm4vBUWisKYpsYSS3VLS0T+YRESuWZ0SajuhKuuXZhSpYY6obTq0iHOu4l2nTAB2DTBj5QjgindiZpuLTRRe1PZqrhSDqa+m6S1zdiAYkxtKTUa7tuHFdAynP21qVHD16zgx1Puqjob4Hte5tN8kXBAYD6JB2n7PjCn+qHA7EDf5o5IJaGi1JWmVuviENqLl5UJJPELZphclSJN2yamFJWqwEOtal0tWNdBGXj4jzIH3Rbx4Vrh6WloHr6lT1WfCFQgMMG2Gk8m/UKbJxamf+Q9ytK/hpeYC9yx0Ux0g+y4Rq0PKzvGCD8FOG/8AKq8gfJh901DgxvRg9Bz9VXaWKHeMO8hnu0VDHnMJswatOrYXgXLnb2HGPknQjR49z6vxSGD4Wc/7ncz04LWm6JBvINvTnyRTpiTYcGjc+buA6oQ6ifAPMgb+/D6otaET2V7OcTomCenOCJ+6Fq41zKzw0XJafLwglEdtMOAA8OEmzwDcGN44SAlWaVtNVx5hvzYFKdNGqJYsLnbqerU7Vq5gFosbhF4HPC4tv4Qb3F/lCo5eTxRGGeAZJjms7iPZ07FZ22NIGqwF9uspZSrO/iNQ0wSCG9Jjbmq3TzMD4HMPOU8y3Nmh2t2ku4f4ugcW0YJxpQ5x1Vn8OAtbyAn3R+Hy9lFsUhEzJm9xv1ukuCznvKrTqhrRta7iBty2KZ1cx8YYTYTfhMSAeadUKxn3YAGlsmIv53J+a8qNA1M0+x433QdLM4EjzA5mJj980vzfPm0QNMl54bmXHcotoAyxTdGqo4NkgBomzdIIbfjPFEUMUX0QY1EEOgGBIF78pVXzSq+o0Uy67yTAm0MtHmUxymvoptYAI0Ai9i7l1g/RIpDUV3tZUDa9I3c90hzRcBokgxxIKseCwDKbBptrOp3Ulo9ksblxdijUdB0MEDq4m8ck0o4gPIY0jwxqi8eESE2MMh+G8zdeKUUFiuRPnzZSU5c4CLmw8ytC6YEeqsPYjLDiMbh2ASA7W/yZJKyo0Vs7rk2E7nDUmfpY0esXS7PHxTdPIp5jXgNVRzp+oO5AErRLSorDbOP5t/UdPMrM4w1SkzQWxRdDvCdUHi48QT/haZld7vM/VMsdmhfTYHQ4aQNg1wtEAt39Z80mHIo9BlxuXBLlYY5jw6dTSdJBAt8REH4gQeXBC1GFxLXAm1r7cTZQ0KmisYJiQR5Dh++SbVAJ1DiLch7rVaaMe0xZhKYI08DY/ZL3NLSWncJvlzB3rm9betx80Z2jyUmn3zB8Fqg/t4O9LJfG0FSplcDkRgaOtzW8zfy4/JA6k0yP4nO4NaR6uGlsdePoVOrKOWgx1zPMyiaVLU9oUACb5DS11mDqnirdEZOkadoKWhoCAwNXwQrL+IOH0ubH7sqbQqwIRmqdBg7RNQxX81gM/G36iVfKVBznaWb7OdwaP0jmf2Sub6ZdPGZ9l07IMaX0KenfSA93GeMf56oKUYptnftubpBLsK1vx+N24bwHVx/fQJNmhe4wTDf0tsB9z6qxMw/+0tzCgsWbPKXNI9DF+lhBb2yo4qgC0tIgH5dVX87ZDoO+lk+YYAVa8bSgqu55RkB/ofsUcM/QmeHsTU6qIY+RcIcC6ka8iSrtGZDChhGle1H6RA3UNB5PwgdQiqdO4JDPK/1hRk66MlYRluZmm4E7czPqUxpZuXmTUdvMCIS8BseIMjlc+q3GLDRpDGBvr9P9oXYaGuAxVSq4udVLWNNgDE72lbZppNRhaQYgEk7/ALugqYpujVsCDZu3ojcRUpmKdKmwNjTrdJcZvM85lcd4j3D1LtLRaPi5xayZYajDbTIOoTFzBA8tzZL62JbqDSYDA1oDRuW3JRLs1FzsIIEb7bmdtj8kRWmHYXLqj3Pl0awNUWPER047KTKsDToB3dtgBxm8k/Dcz6KLLs1DQ1sGOL3RJIG5Q+NxRaxxDgJAMAAmJ+apChd8Gbs+MmwsXD2JH2WKs4DDa2B8uOqTI6uK8VPJA8Tnjibea7F+CuTaadTFOF3nRTn9IiTHnb0XJsHhy97WC7nEAetl9L5bhBh6FOkPyNA9Rv8AOVLGrZoRDmlWxVRzGtFCqecgKwZpUsVTe1lbRRDed0ZstBHNcS+XHzWhqeGOS8qblawSQBcmwHMlRQLaYOMKXuJHAH5Img46RK672e7Atp0WGoP5pYS/kHOHw+gMKj5tkJYXsiI2W1QaiYpTTkyn136KrXcxBV0yPNWD4rgiHA7EeSpuOpSI4heYTEkWKaE/FiyjaNs6yZoquNFze7JOlriQWjlPEfNSsYGN0NMiZJ/U4iJ6C1h581lSrOy8QbVhS0TMVo7GYXVWa79N1V6G6vvYtsSU2FXIlldC/wDESvNUN5BUk0r2Vi7ZV9WId0SLUhkf1MeH+Jqymr12EcC17OLSDHR3/So52Vh7C43TiQ0/nBHqLj7qU43EphlUzoxopXjaafEWS/H0ZCyZFo9SLKTmbJlVzMWSx46T7XCuGY0lXMbRg9FODoXJGymhyl1CFHiKOl5byP8A0vGrdo83ZPRqEeSJ71w5FD0xKJpWSSGRhquJBJjyRWHpucbEdSR8lFSudlu6sR8JI5lTY6D6dPgZE/TzRNCmbAG89IA59d0DgyNnP/ymDSwCBMcb3PkUgQ6nTOnXr3MACCZuBbnst8LWPQnz2PK1pUbK1MiAHNaJA2MSOJPVb4HAsEaZvqJtE34eQlMnYj0GU3aiTHpe6nxuP06bcPEfPgBKXUsc2TpFgYC8DtVa8EAT52PBGzkhb/5Gszwh5AHCed/usWuOwTnVHOBgE/aF4jYbOm5D+HeHo1qVTvKrnMIIksAkc2hv3V3x9W4HNKsvrjvWdepR+JbLwtDVcHx7F2YNkhq592+r+KOS6TmgDWlx9FxztZjNdQwoZPg0R5ZXHKw9iWBuJZVc3V3Y1tB2JBifSZHWFXXJxkObNY8tPBpHqXAp8CTlshndRPoWlU1Na4XDgCPIiUi7Q5I2qC5o8SE7CZqK1FzCb0iAP+LpI+YKsRfFitx57OD9q8ndTeXgW2cFWDRXfu0mStqNJEbXXIM4yY0nEtEjly8uinPG+oeOT0xJTw5RNPBuPBSUcU0b2RtLMGAbqaSC2zfB5WVZ8mpGnN7EKq1e0EDwhK8XmlSpu4xyuqqcY8JuLfSXN8RqrPO9z9UJKh1rUuULt2OuExfwU+Drmm4OHxNIcPQyEFqVg7P9lq+Jgx3dM/mduR0HH6Lm6WxoxlJ6Om5bmbatJlQGzh7HYj3RlYgjgl+VZJTwtPQyTxJcZJMew9FDia3JZJaPWhdIWZo3dV3FwQRyT+vqdySOvQ0zqN1JIMir46mA4OgX+yhDh+kewRuNEg9CgAtcFaPPyakbhrT+Uell6+i3cSFEtXPR8RLCGkz05helk3CHbVP+ljq25SNMKYdSYAiaFG9ygKGLmxkdQmDCJA1fRI4sdSQaBsI95KY4ItJktLjtM7DawS1pHX5I/Bv0GdU8ZMdEEFm9HDQLtBAvAkeaDa+H2G8zGwEWHmi8bmQbzIHC3HiT9lX8ViXVagpsgAmeMyeJPRcls70MmNMbSvFtRwNcAAMLhztfqsTULZ0kVSIcAdQdIvyuSeiu2Ac2o0VB+YD0ngqNWIAvud/9pp2NxxmtTcdiHNB4bao9wtshcb9E3bLERTdfguHY6qS4+ZXXu1z5puhccxI8R81iy9N0VUSEbpaa/wDMcepTWhQLzpBAMG5k/IAlQYfs+XF382jIk6Q8h3s5oCrhVKzJnlui6fhXnWnEupuNqrIH/Jp1N+663TxzXeF2+375Lg/ZfL3UsQ2o8tIaCQ5r2kNdEAm889pXSsFm9Gs8+PS8WI4O5ELbjarZgyPei6Flo3HIqv5vkNJ4J0W6WPtxR9CsQI1Bw4c0Q2tPVWToXpyDPcnwzCYqkdCwk+kBVCswX3HKf8Lrvb3L6/dh+EpNe6fHYa2tjdoO91x+ph6hcdU6uM2I8wdlHMl6RTG37ItSzUpf4Y8QmeX9nMRW/p0nEczYe5gLK9FkvLgoARGDwb6rwym0uJV6yn8O3EzXIi1mm/qVdssyijhhFNjW8zuT5kpXItHA30rPZjsIylFSuNb7GDGlvpxKuLw1o5KDEZi1myq2b54Ly7mpTnRshBJDTNM4aJEqs4jN5JhI8fmmoyl9TMbKW2FzSHtXNizj++aSZhj3PdMpe/E8yhnYhOoEpTDnPlp8kDrU2GxFjPI/RBvcVogjNkask1rUvlRalrrTUTJ2Pt5KRr2/mCiw9wV6UkkEJFKRYrdjSOqEpvhFNqxFoSMZBVKrES7SAdt5RdPGtcDqJjaf9JRUJP8AtSU6fC/mg0EPa0OkiTbmtchDW1TJkiZO/S3M2UJcQ0xImBPRQYDwvMX+90IhfC4P7UVAYbpDRsCAT7rFWXO5rEbBSOpYusefA/T/ABCbdkOzznu/iXOc0XDADGoGdx+m8+arpLqjmsaG+ItHvI+w9l1hxbSpgCwaAB6CFskCC3ZUO1AZTpVA61jE8YXD8TiWyT1K6V29zrvB3bbjiuaYzLwDICx5HFs27UQanir22WmJqE73HA8QfPkvdMKOoeCaMqIThe2QtrOaZaSCOtv9JnQz2RD2S4bOB0uHrxSZrptxG3VavCqjI4plrwnaN2xc50c5Dh/7C6eYXtbXZenVJHJw1/WD81zhr53sef8An/KLwuIc5waAS82bHxEkwB7wmUmhHjOnYDt7XcQ00W1CdhTJDiejXcfVWx+HGIaDXwrQY2foJHqJj3W3YnsmMNSDqoBruHjP6QfyA/fiie1OcU8PTgkavO6Ms8ki+L9NF9FGF7MYamdWhs9bgeUpo/EsYI+i55j+3H6R80ixna+o7isrm5cNqUI6OoYvP2t4jZV3N+14jwlc3xGb1HHcqCm2rUPha507QCUPGTFeaK4WPHdpHO4/NJq+YF25Q+KwFWm5jHjS6psJBIE3JjZDdwXP0gmJR/bS6TeVyJ3Ygc0fg8lxNUSykdPM2CuvYTsI12mtWHh4A8Ves/pNY2KYAHRN46tFIxt0zg+Myisz4gEHhGSSHDb/ACrvnwIM81UM2pR429JQxzt7J5sfjw1Jhpj9Z29/uhS5Rtr28zP79l5rWluzKjYrUrNS8lKEmoVdMqUVQhQVO1rTzn1SSQyPQ5SAzutO76lYCZA2S/0Emp1i20yiKeIPAKFlLqiaIHNK6OTIq9cuEX8kThKBkSt2tHKUQ0m0BAJM3LyRP2XqmbqgXWLgFv7KycZSH91/IAro3aJziyBwF/uqL+HlIPxWo/lYS0edleO0L9LCTtxWpu9lMao5R2go6Z5zx81VsXUtvKfdocTLjdVmtUWORrYJWMIMvU+LcgnFPBaM+R7IapvKnmbod62oP4HZWMz6bPauzfhD2L0MbjMQz+Y4fyWuF2M/XHBzuHIHqqx+FvYo4ut39Zv/AMembAj+o8fl6tHH0C74ynFhZcikI+xbn2YChSc90WE+vBfPmfZlUrOc97je++y6n+JmaDTomw4c1xbNsTeB5lRl9U6LSfjE8pYVzyADumpySlSbrxFUgcGtA1P8uXmq/SxJaLEzeE5wGXtrVf5tRzhAJJPO8dAq1RilJ30Iy3D0Xk1qjBTw7TDWkkuqu4N1H0JTrEZ42k016gA/LQpgRtxA4Ac0ofWFbEtbTA7qiBeJAAN4G0k+6UdrMa6piDOzQA0cIIm0eceiKEq3s1OaOrYgVHACxAA2Ag267lHZE0GsAef3Vew7ocCm2DqltRrxwIPokmjViaR37B1NNFgmFBmplkqPKCKlNhngCi82IDI6Irhq4zmPal3GI4KqYsy13krN2mMz0/e6rETup0LlYhC2leOEFYFcxGwXq8C9XHG7StwVG3dblBhPdZWxqfJaSslCjiXvjzW7K6hWaOiFINhLa5mxRIxThs76IGkyTFkc2kNg6Ej0FG38TU5u9li97v8Au+qxLYaOm/hvWcMZECDTeSfIjh6q19u8xDKJ6rFi0PhXH04jmOJJeTPE/VAOesWLMygHWehy5YsVokJkbky7LZV/FYuhh5gVXgOPJo8To66QfksWJyXs+psDSp0Wso0mhrGt8IAgABZisWG0y7zhYsQbpGmtnz52vz11R7nO5wAqY6oXEk7r1Yp4lqyWZ7o8aUWMS4NMbuhvubrFioRHuVAU2aBuT4jzMfQJJ2hqTWJ6D5SsWLl0SPRcEww9VeLEJ8Lw6dO7EZse7DSfhsPK5CfZriyXCSvVin6NsSmZ9TkO579FUXG6xYu9k8gnxDYcVoF4sVUZGbheherEQHrd1vKxYgE8lYFixcA2a5SByxYlYTYH/akafksWJWEl1nl8yvFixCkE/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754204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i="1" dirty="0"/>
              <a:t>Matthew </a:t>
            </a:r>
            <a:r>
              <a:rPr lang="en-AU" b="1" i="1" dirty="0" smtClean="0"/>
              <a:t>5:43-47 (MSG) </a:t>
            </a:r>
            <a:endParaRPr lang="en-AU" b="1" dirty="0"/>
          </a:p>
        </p:txBody>
      </p:sp>
      <p:sp>
        <p:nvSpPr>
          <p:cNvPr id="3" name="Content Placeholder 2"/>
          <p:cNvSpPr>
            <a:spLocks noGrp="1"/>
          </p:cNvSpPr>
          <p:nvPr>
            <p:ph idx="1"/>
          </p:nvPr>
        </p:nvSpPr>
        <p:spPr/>
        <p:txBody>
          <a:bodyPr/>
          <a:lstStyle/>
          <a:p>
            <a:pPr marL="0" indent="0">
              <a:buNone/>
            </a:pPr>
            <a:r>
              <a:rPr lang="en-AU" i="1" dirty="0"/>
              <a:t>This is what God does. He gives his best—the sun to warm and the rain to nourish—to everyone, regardless: the good and bad, the nice and nasty. If all you do is love the lovable, do you expect a bonus? Anybody can do that. If you simply say hello to those who greet you, do you expect a medal? Any run-of-the-mill sinner does that.</a:t>
            </a:r>
          </a:p>
        </p:txBody>
      </p:sp>
    </p:spTree>
    <p:extLst>
      <p:ext uri="{BB962C8B-B14F-4D97-AF65-F5344CB8AC3E}">
        <p14:creationId xmlns:p14="http://schemas.microsoft.com/office/powerpoint/2010/main" val="2532163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946" y="620688"/>
            <a:ext cx="8229600" cy="1143000"/>
          </a:xfrm>
        </p:spPr>
        <p:txBody>
          <a:bodyPr>
            <a:normAutofit fontScale="90000"/>
          </a:bodyPr>
          <a:lstStyle/>
          <a:p>
            <a:r>
              <a:rPr lang="en-AU" b="1" u="sng" dirty="0"/>
              <a:t>2. L</a:t>
            </a:r>
            <a:r>
              <a:rPr lang="en-AU" b="1" u="sng" dirty="0" smtClean="0"/>
              <a:t>ove </a:t>
            </a:r>
            <a:r>
              <a:rPr lang="en-AU" b="1" u="sng" dirty="0"/>
              <a:t>your enemy </a:t>
            </a:r>
            <a:r>
              <a:rPr lang="en-AU" b="1" u="sng" dirty="0" smtClean="0"/>
              <a:t>because this is what God does!</a:t>
            </a:r>
            <a:endParaRPr lang="en-AU" dirty="0"/>
          </a:p>
        </p:txBody>
      </p:sp>
      <p:sp>
        <p:nvSpPr>
          <p:cNvPr id="4" name="AutoShape 2" descr="data:image/jpeg;base64,/9j/4AAQSkZJRgABAQAAAQABAAD/2wCEAAkGBxQTEhUUExQWFhUVGRcYFBcYGBQYGRcYFxQYGBUXGBQYHCggGBolHBQUITEhJSkrLi4uFx8zODMsNygtLisBCgoKDg0OGxAQGiwcHyQsLCwsLCwsLCwsLCwsLCwsLCwsLCwsLCwsLCwsLCw0LCwsLCwsLCwsLCwsNywsLCssLP/AABEIALcBEwMBIgACEQEDEQH/xAAcAAACAgMBAQAAAAAAAAAAAAAEBQMGAAIHAQj/xAA7EAABAwIEAwYEBAYCAgMAAAABAAIRAyEEBRIxQVFhBhMicYGRMqGxwQdCUvAUIzNi0eFy8RWCJEOS/8QAGQEAAwEBAQAAAAAAAAAAAAAAAQIDBAAF/8QAJxEAAgIDAAIBAwQDAAAAAAAAAAECEQMhMRJBUSKx8AQTYXEygZH/2gAMAwEAAhEDEQA/AOYYc+6aYbiel0swjZd58U0pCHHkN+tlhydLx4FYeoTyUtG25uVmBwbjceYnkrP2KyTv8SNf9Ol46nIgfC31MekoQimwPYx7P9nBpbUrg6XR3dPZ1Q8JH5W3HurL2nx/c0G0hYkSQ0bDYNaBvvCIw9QVK9Su74aIOnlJmPufZLsteKlSpi6vwUj/AC52lomY/tEepHJBytUvf2XWbI41D/X39Ir2c4oZbgSyYxFYGpiI4FwsyeTRDfcrj4qVHTVIcWlxl0HTJ4atp6Ky9ssyqY3EtpMu+q8ADzIFMR8z5KxfiPi2YTCU8vpRoptDTzc83c48zufVacbpX88M2X6m18fc5yTuTuoHOWgetZVjMWLsZnpoVg1x/lus4HgTs4LrtN2qDwXAQF2DsVmPe4Zmp3ibLHf+psT6EKGaPseBbKfwna4n5IenXGnyWUgIk/DfbiB0WrGknVGkGYB3NxBvslTBJWZhXjvLgFti6RaeH0RVbTdwiYN9vK/qt6WFDadhJJ8RMXOyWmo17jJ+B1hyERHXbdSyOikEM2VqYAB0l0AXgmT891KXjiR9uohLKVJjGucI3LpuSTMj5xZb0sPLS9zgC64ngeUeiHkx0gl/dkgOixBt9FFiKlM2H5SJgGJ5Hnuh8HVYS4BwcRN+kXueC0FZouSfBeA03IN439kOqjuDJ2kcd+MG3K/BL8K7xGT4dp42K1xdZpa0TIfLWg28W958vmhaL3PqVGDTDBOrYdR6GQqKCVIm3LowOLBs036XMnaVJSJBM7clNiGBtMaYmZHUHjCV1KxLoJkzAAtJTWoaEptWF1qU31GOXXmq/nFCo8sYKhBc9uoyZgOBMDoJ805c9sWcJG4kWJ6IE16AeJc0u4XBOq4P0QlJMaNoZ5zmIa0Nb+Qt3IEQBF/UGEJg80L7NaXO4aYI3g36LU0GOF2B8nUSQT+WOP7sjaWc02DTLWls2tsDy9Cp3fR6QPi8LqDu83adRHSOHmJWjTrbApkNEFpENLhEAwUZTzBryS25MXEmRw6LduJ1k6WOcR0No3ubDZBNcSGF7cG8hjxIIkESJjhYDiicWHAmGjVbjxMcYvBXmLzcU7kGxGqBIBi0xPMrzCPfVquLwRRYNYe4RL7wB0vumUfQPIHxFR4LgQIbB+Ln04kkFA43FVH4juKbbtpHVFm3O4JFzcJj/wCTY9zhTktPFo5CwJ90po4t5ql1KCWmC4i2n4iJ5SE2PUjpcMwVRzabGlxs0D2Cxe99y29OKxaiRzXL2ePrKYV27kz6dEBgI1m/qmRq23lZMnSkeBWCqua1pAMHZde7MZe5mCYWiH4ghxPHT+T5X9SuR5c5z3MpsEucQ1vmSB919C4DDCjSp0xfu2NaD/xaBKfDC2G6ZT+1lf8AhqbMPTEl58R4ucdh++ir3bnGjCYOnh5lwaX1o4uPiI93Qr3mGEpl5xFQau6BNMHbVwPXZc/xeRHEVatfEuIwzHy4u/8Asi5a0ciRCE4+MvzhpjK1+dFfYjLG4XDnMcRAr19RoB35GcHNH6ncDwC552izE16xcTN7nmTv9grb297Sd/dnhY0aKTRsBETHkFR9FlWDt2ZsipeP/QeFgWxC1VjOSNC6B+GGKhtZkSQWuHqNJ+gVLwmElsudpB+HifM8grZ2Ab3dStI/K2ee5iFHJJNMooNbOhUsXc/2/VEd06s/UZAAIB2JLoJhB4Sk+oQe7OkAEb3M8hb3R+KzJ1Lem48NjA69FCPyx2Th7gDJixkGYtsUj7jVV8AcDc6iCGwTxndHMx2rxFr+nhcRfy3XpeHPDiTG0FrxY7biynOmMtG+DYW6xYxHkNrechVzMK7myQd3apMbzcCDxn5FWXFP0h4/U3UALEADj1MJPjaLjo0hpe4ExwmBAEeSElqkNF/JBgKJDHuaS4kEC8DjP2UNZjg4xOoOEEWDrSbk7cOqf5bgx3ZbY6C0uHHUNxHVB47DA1BMADxaf7ZMkorH7Fc9hWId4QPy2gcSRfZaVqp7zUY2AAFjx3WVv5kgAy23lafuo6jBETJA2G7rT6JtnOmhgMYHEAwGxE7b8PdB5hX0FjQ0AlxDTtcQXSf+INkPjTDCfCItfYWv817XxOpoPiqXEkWaAbEl3+FVv0yMf4Nv4qnSYYdJJkwJ8RgmY3IQFDOaLW0y1slotpEXIO5IueE9U1o5UBqLmgn9IJA2Fo5KFrKdN+jRBix0k8bAkCOCEm0OkmNMLVdWoN1SA8eKDte7fkUndow73FzR42zDQNtRAkm832U9DFOdQcWgwHPDQZEtBsY85SJ2OqPeGNbqdtvZoHP326KlWTboPZ2mYT4WPIptsLAGdyRzGy2w/agg/wBJzWvMuMyfhgdOCh/8binsjVSpttBa0l5E3BPBNsD2f00/G4vcJJJJDWmLQ35pHGaeh4yi1sV0MCarNJ/l09QcWbudAFy6eKcZziXmk6nSAu2Nzb16KPB5Y6N3GR4pMBEHK3aJk+hAjgCT6BKkxrQqyrFMpDSTsPDEmIgGfMyV6P5tKoyg2SC4wLFx3vMCEY7LabQ86CXxYyBOo2i9uC3ybCik2s8QHMBAgkyYnVc8ZTY4uzpSFOGyd+ltgbC8jfisTehiSWgkbheK9EvI5NTY3kJ8lI90FQTfdTv281l4ULj+FtVn8ewPAJLHhhjZ4bqnz0hw9V2SqVwDszi+5xFKqLBj2k+WzvlK73WNlowvQUhXmtQBoB2kSqP25zSKOj9RsOQhWDtHULnNaNgdTvILnnbLEtc8QZtZDJL0aI6VlFzd5L2t5Cfc/wClAWWWuJr66hImNh5D9/NF0fJdtIhabYA6keS8o0tToTgtBCANHS4EIqdiuFbJa9TSQdMgjTforL2Z7Q1MFXbVY0PaRoqNcJkCC2/AiTdIwA5zZ2EmOqLdFgOCn5Uy0lcdnbcr/EClVZZuk8QeBQj8zw8d7XxGom4aD8oXHG4gtdbiCPYSPovX48lpHCQfWAtMJpxswZIVKjsOX5y2tTfo0sgF0mXFjdUCeboa4+y8pY+l3euoZB/pNJGt94Duk2gdVz/s/mwp4as4iNWlgHPi76JzkFN1UnE4g+D8jTtDeAHBoTaZO2vZY8xrNDQ54a0uv4nHwtAi3M/9KNmPYGnSx1hIcdI3HETqHsqLmWZvxeJOjcGGnhTbwMfq2jyJVpdh6dCiylJlx1OgFz3kbT78UjxRfoZZZLozfiGs0PcAC+xMcQyRJ/Mqzgs4FbF6mhrBpDXG5LwCIAt1FuiJxtLvNGoOLWn4C6bdOAMok4ZtIU6rWtGhswABeYgxv++aytOLo0KSkhlUyssJOsw7xOtc9CZWYbAAO1PqHUeAAa2COW/zWr8b3plokEDc81BV0ua+0hlnSN+QF91zTW0FUzMZgGPLA67AfFudXFM8fU1DQ0Q07AWPW/sl+FpOczU6maVMfABvpA3c3eSSUT/Dk84k8Te1rrvFs7yoZd4ZuYEAX+s8Utdl7HEE6zZ0y53EzvPBTHCGwJ233OyV4zLXVNTWvc0bWkTzAJ4x0TSiBT9UT4agaZDWshlxcuNzzJK2wZbTcS7Q2dyYBO54qLE4JzKQio4CdLgCDaw1Fx3IKTZ32f1vpkHU8Q0klsBg2sN3G/skTaGqxt2fzfvziCXAU2uikOMCZ2udt05xWYgwRZkDVb45BFhzsfdAYTC0qLG3a20HmRET6qXNC14bpcA2k4ER+YgTp9uKe9HUjU5iG0+9IcGSQJi/CY3hL8dmZ1aYcGTqe74dpAaJ4m0LzMKL8UxrGw1rZJ3uLGIHHdQYSjSqljdZ8M2gwYd4Y8p3S/0cG4MOqtbVfLC9pDmmQAQfCY6LbDU+4p1nuk6hb1P+15neKFKk50FwEBrSYENFzAHEjdS5nXdWwwewA69LgBwgg+uyrBVbFbtm+Dwp0N32HNYiaFNxaCNiAQsTWwUjioqdOanc6w4qKm2dz90azuwBABP0WZsoNOyeD73EUafB1QSOg8TvkCu84lwg+y5J+FWHLsXqMEU2OP8A+rD6ldVrHxBaMK1YyKR27x3dMIAgutPTkFyTNKjyzXBgkta68SN4PSR7q1fiPm3e4tzAfCw6fbdF9vMB3WV4EBvAOMAbvYHEn1J90teTbK/wcxY55sD7yjsPh3buKEZUIMx5puXCJGxQmxYRRCbITEuRNR8IGq7qhA6bRtQrkWGyOpVUopOkoxpgIziJBkxqy8ep+UfdaOchcM+ahPJv1P8ApEniqwVIzzdysbYYyxjBxdJ+QH3Vg7Q5low4Yw7ANAHACPmSQT5BVzLR8HREFxqupjgXucfQ2+gTkmiw9lMAGAE7xqd+/NPcKA7XWebkwDyiwa3mk5rFrAxtnVXBjTyAu5yYYaDcHwU/Czlbd3UkpkTZNWMfu69qS9skjTqBI5wI26bqCqSQSB5uNvlw9UG5zXMIJJAvYkdFPJC0PhlTHHZItcwtBkguJcb31HgjMbix8I8IdysS6LEkKt5VmzMPOhvxbgk/JenOGvqNMgRMiJIJtzUpqoo0xex9Ue7UW6omNRJ5AGAOHFT0a0ucWmw3E7TNp6bpQ+KmpsjcE324R7IrAYlrnGIA2E7EEwXHnZJdBJ8bidDviEuIgc+vUJdm+eCi+QAfFseJAkj57qXHQ5+trbgQ09AdhwEbz1SEhtSrFTxU6fiI5ueZOp3mfkudnE2Mz+oWtpgfGZ8mk8Z6FTV8bVhzmMIjd3EcAQT5JsylSDHEUWz8Ti4yNoA5gW2QVRprVNJI0022Yz4Q7Yl0XcYjdK4/IbJsJSaAW1LuESXOkweQ58Aosqxb6z9DWhtJpOo7aR1J3KsDcCxs1dnaASN58J35DdAYnCCmw6WgBxE6d4gb9TJTeIPImbWLAdABN5MWIi+lV/IaUuNSQ0OJ3iGjgB1twTuoSAXukACAwX+Lh8kPl2Xvaxri0D8sXdHHc8TZcgoX9rcwpxUptcXOMNMSQwAXPUkiE57LYgfw1Ic9XC+/L0SBlINe/vY1G4gC+t0GXdNkb2YqjuYPxMcW+XHfy+qtB7Ekh7WzHSYAjb6L1Emk3jv5LE5M4Y15Bsj8Pfjul9IwSjaLRG/z+yyyRdM6n+EmF0srVOZa0H5lXTMq2im9/JpSvsBhQzA0ovqlxPOT/pFdoHTScOavBVAqunBs5nvHOO7iSfUrqnaLKm4vBUWisKYpsYSS3VLS0T+YRESuWZ0SajuhKuuXZhSpYY6obTq0iHOu4l2nTAB2DTBj5QjgindiZpuLTRRe1PZqrhSDqa+m6S1zdiAYkxtKTUa7tuHFdAynP21qVHD16zgx1Puqjob4Hte5tN8kXBAYD6JB2n7PjCn+qHA7EDf5o5IJaGi1JWmVuviENqLl5UJJPELZphclSJN2yamFJWqwEOtal0tWNdBGXj4jzIH3Rbx4Vrh6WloHr6lT1WfCFQgMMG2Gk8m/UKbJxamf+Q9ytK/hpeYC9yx0Ux0g+y4Rq0PKzvGCD8FOG/8AKq8gfJh901DgxvRg9Bz9VXaWKHeMO8hnu0VDHnMJswatOrYXgXLnb2HGPknQjR49z6vxSGD4Wc/7ncz04LWm6JBvINvTnyRTpiTYcGjc+buA6oQ6ifAPMgb+/D6otaET2V7OcTomCenOCJ+6Fq41zKzw0XJafLwglEdtMOAA8OEmzwDcGN44SAlWaVtNVx5hvzYFKdNGqJYsLnbqerU7Vq5gFosbhF4HPC4tv4Qb3F/lCo5eTxRGGeAZJjms7iPZ07FZ22NIGqwF9uspZSrO/iNQ0wSCG9Jjbmq3TzMD4HMPOU8y3Nmh2t2ku4f4ugcW0YJxpQ5x1Vn8OAtbyAn3R+Hy9lFsUhEzJm9xv1ukuCznvKrTqhrRta7iBty2KZ1cx8YYTYTfhMSAeadUKxn3YAGlsmIv53J+a8qNA1M0+x433QdLM4EjzA5mJj980vzfPm0QNMl54bmXHcotoAyxTdGqo4NkgBomzdIIbfjPFEUMUX0QY1EEOgGBIF78pVXzSq+o0Uy67yTAm0MtHmUxymvoptYAI0Ai9i7l1g/RIpDUV3tZUDa9I3c90hzRcBokgxxIKseCwDKbBptrOp3Ulo9ksblxdijUdB0MEDq4m8ck0o4gPIY0jwxqi8eESE2MMh+G8zdeKUUFiuRPnzZSU5c4CLmw8ytC6YEeqsPYjLDiMbh2ASA7W/yZJKyo0Vs7rk2E7nDUmfpY0esXS7PHxTdPIp5jXgNVRzp+oO5AErRLSorDbOP5t/UdPMrM4w1SkzQWxRdDvCdUHi48QT/haZld7vM/VMsdmhfTYHQ4aQNg1wtEAt39Z80mHIo9BlxuXBLlYY5jw6dTSdJBAt8REH4gQeXBC1GFxLXAm1r7cTZQ0KmisYJiQR5Dh++SbVAJ1DiLch7rVaaMe0xZhKYI08DY/ZL3NLSWncJvlzB3rm9betx80Z2jyUmn3zB8Fqg/t4O9LJfG0FSplcDkRgaOtzW8zfy4/JA6k0yP4nO4NaR6uGlsdePoVOrKOWgx1zPMyiaVLU9oUACb5DS11mDqnirdEZOkadoKWhoCAwNXwQrL+IOH0ubH7sqbQqwIRmqdBg7RNQxX81gM/G36iVfKVBznaWb7OdwaP0jmf2Sub6ZdPGZ9l07IMaX0KenfSA93GeMf56oKUYptnftubpBLsK1vx+N24bwHVx/fQJNmhe4wTDf0tsB9z6qxMw/+0tzCgsWbPKXNI9DF+lhBb2yo4qgC0tIgH5dVX87ZDoO+lk+YYAVa8bSgqu55RkB/ofsUcM/QmeHsTU6qIY+RcIcC6ka8iSrtGZDChhGle1H6RA3UNB5PwgdQiqdO4JDPK/1hRk66MlYRluZmm4E7czPqUxpZuXmTUdvMCIS8BseIMjlc+q3GLDRpDGBvr9P9oXYaGuAxVSq4udVLWNNgDE72lbZppNRhaQYgEk7/ALugqYpujVsCDZu3ojcRUpmKdKmwNjTrdJcZvM85lcd4j3D1LtLRaPi5xayZYajDbTIOoTFzBA8tzZL62JbqDSYDA1oDRuW3JRLs1FzsIIEb7bmdtj8kRWmHYXLqj3Pl0awNUWPER047KTKsDToB3dtgBxm8k/Dcz6KLLs1DQ1sGOL3RJIG5Q+NxRaxxDgJAMAAmJ+apChd8Gbs+MmwsXD2JH2WKs4DDa2B8uOqTI6uK8VPJA8Tnjibea7F+CuTaadTFOF3nRTn9IiTHnb0XJsHhy97WC7nEAetl9L5bhBh6FOkPyNA9Rv8AOVLGrZoRDmlWxVRzGtFCqecgKwZpUsVTe1lbRRDed0ZstBHNcS+XHzWhqeGOS8qblawSQBcmwHMlRQLaYOMKXuJHAH5Img46RK672e7Atp0WGoP5pYS/kHOHw+gMKj5tkJYXsiI2W1QaiYpTTkyn136KrXcxBV0yPNWD4rgiHA7EeSpuOpSI4heYTEkWKaE/FiyjaNs6yZoquNFze7JOlriQWjlPEfNSsYGN0NMiZJ/U4iJ6C1h581lSrOy8QbVhS0TMVo7GYXVWa79N1V6G6vvYtsSU2FXIlldC/wDESvNUN5BUk0r2Vi7ZV9WId0SLUhkf1MeH+Jqymr12EcC17OLSDHR3/So52Vh7C43TiQ0/nBHqLj7qU43EphlUzoxopXjaafEWS/H0ZCyZFo9SLKTmbJlVzMWSx46T7XCuGY0lXMbRg9FODoXJGymhyl1CFHiKOl5byP8A0vGrdo83ZPRqEeSJ71w5FD0xKJpWSSGRhquJBJjyRWHpucbEdSR8lFSudlu6sR8JI5lTY6D6dPgZE/TzRNCmbAG89IA59d0DgyNnP/ymDSwCBMcb3PkUgQ6nTOnXr3MACCZuBbnst8LWPQnz2PK1pUbK1MiAHNaJA2MSOJPVb4HAsEaZvqJtE34eQlMnYj0GU3aiTHpe6nxuP06bcPEfPgBKXUsc2TpFgYC8DtVa8EAT52PBGzkhb/5Gszwh5AHCed/usWuOwTnVHOBgE/aF4jYbOm5D+HeHo1qVTvKrnMIIksAkc2hv3V3x9W4HNKsvrjvWdepR+JbLwtDVcHx7F2YNkhq592+r+KOS6TmgDWlx9FxztZjNdQwoZPg0R5ZXHKw9iWBuJZVc3V3Y1tB2JBifSZHWFXXJxkObNY8tPBpHqXAp8CTlshndRPoWlU1Na4XDgCPIiUi7Q5I2qC5o8SE7CZqK1FzCb0iAP+LpI+YKsRfFitx57OD9q8ndTeXgW2cFWDRXfu0mStqNJEbXXIM4yY0nEtEjly8uinPG+oeOT0xJTw5RNPBuPBSUcU0b2RtLMGAbqaSC2zfB5WVZ8mpGnN7EKq1e0EDwhK8XmlSpu4xyuqqcY8JuLfSXN8RqrPO9z9UJKh1rUuULt2OuExfwU+Drmm4OHxNIcPQyEFqVg7P9lq+Jgx3dM/mduR0HH6Lm6WxoxlJ6Om5bmbatJlQGzh7HYj3RlYgjgl+VZJTwtPQyTxJcZJMew9FDia3JZJaPWhdIWZo3dV3FwQRyT+vqdySOvQ0zqN1JIMir46mA4OgX+yhDh+kewRuNEg9CgAtcFaPPyakbhrT+Uell6+i3cSFEtXPR8RLCGkz05helk3CHbVP+ljq25SNMKYdSYAiaFG9ygKGLmxkdQmDCJA1fRI4sdSQaBsI95KY4ItJktLjtM7DawS1pHX5I/Bv0GdU8ZMdEEFm9HDQLtBAvAkeaDa+H2G8zGwEWHmi8bmQbzIHC3HiT9lX8ViXVagpsgAmeMyeJPRcls70MmNMbSvFtRwNcAAMLhztfqsTULZ0kVSIcAdQdIvyuSeiu2Ac2o0VB+YD0ngqNWIAvud/9pp2NxxmtTcdiHNB4bao9wtshcb9E3bLERTdfguHY6qS4+ZXXu1z5puhccxI8R81iy9N0VUSEbpaa/wDMcepTWhQLzpBAMG5k/IAlQYfs+XF382jIk6Q8h3s5oCrhVKzJnlui6fhXnWnEupuNqrIH/Jp1N+663TxzXeF2+375Lg/ZfL3UsQ2o8tIaCQ5r2kNdEAm889pXSsFm9Gs8+PS8WI4O5ELbjarZgyPei6Flo3HIqv5vkNJ4J0W6WPtxR9CsQI1Bw4c0Q2tPVWToXpyDPcnwzCYqkdCwk+kBVCswX3HKf8Lrvb3L6/dh+EpNe6fHYa2tjdoO91x+ph6hcdU6uM2I8wdlHMl6RTG37ItSzUpf4Y8QmeX9nMRW/p0nEczYe5gLK9FkvLgoARGDwb6rwym0uJV6yn8O3EzXIi1mm/qVdssyijhhFNjW8zuT5kpXItHA30rPZjsIylFSuNb7GDGlvpxKuLw1o5KDEZi1myq2b54Ly7mpTnRshBJDTNM4aJEqs4jN5JhI8fmmoyl9TMbKW2FzSHtXNizj++aSZhj3PdMpe/E8yhnYhOoEpTDnPlp8kDrU2GxFjPI/RBvcVogjNkask1rUvlRalrrTUTJ2Pt5KRr2/mCiw9wV6UkkEJFKRYrdjSOqEpvhFNqxFoSMZBVKrES7SAdt5RdPGtcDqJjaf9JRUJP8AtSU6fC/mg0EPa0OkiTbmtchDW1TJkiZO/S3M2UJcQ0xImBPRQYDwvMX+90IhfC4P7UVAYbpDRsCAT7rFWXO5rEbBSOpYusefA/T/ABCbdkOzznu/iXOc0XDADGoGdx+m8+arpLqjmsaG+ItHvI+w9l1hxbSpgCwaAB6CFskCC3ZUO1AZTpVA61jE8YXD8TiWyT1K6V29zrvB3bbjiuaYzLwDICx5HFs27UQanir22WmJqE73HA8QfPkvdMKOoeCaMqIThe2QtrOaZaSCOtv9JnQz2RD2S4bOB0uHrxSZrptxG3VavCqjI4plrwnaN2xc50c5Dh/7C6eYXtbXZenVJHJw1/WD81zhr53sef8An/KLwuIc5waAS82bHxEkwB7wmUmhHjOnYDt7XcQ00W1CdhTJDiejXcfVWx+HGIaDXwrQY2foJHqJj3W3YnsmMNSDqoBruHjP6QfyA/fiie1OcU8PTgkavO6Ms8ki+L9NF9FGF7MYamdWhs9bgeUpo/EsYI+i55j+3H6R80ixna+o7isrm5cNqUI6OoYvP2t4jZV3N+14jwlc3xGb1HHcqCm2rUPha507QCUPGTFeaK4WPHdpHO4/NJq+YF25Q+KwFWm5jHjS6psJBIE3JjZDdwXP0gmJR/bS6TeVyJ3Ygc0fg8lxNUSykdPM2CuvYTsI12mtWHh4A8Ves/pNY2KYAHRN46tFIxt0zg+Myisz4gEHhGSSHDb/ACrvnwIM81UM2pR429JQxzt7J5sfjw1Jhpj9Z29/uhS5Rtr28zP79l5rWluzKjYrUrNS8lKEmoVdMqUVQhQVO1rTzn1SSQyPQ5SAzutO76lYCZA2S/0Emp1i20yiKeIPAKFlLqiaIHNK6OTIq9cuEX8kThKBkSt2tHKUQ0m0BAJM3LyRP2XqmbqgXWLgFv7KycZSH91/IAro3aJziyBwF/uqL+HlIPxWo/lYS0edleO0L9LCTtxWpu9lMao5R2go6Z5zx81VsXUtvKfdocTLjdVmtUWORrYJWMIMvU+LcgnFPBaM+R7IapvKnmbod62oP4HZWMz6bPauzfhD2L0MbjMQz+Y4fyWuF2M/XHBzuHIHqqx+FvYo4ut39Zv/AMembAj+o8fl6tHH0C74ynFhZcikI+xbn2YChSc90WE+vBfPmfZlUrOc97je++y6n+JmaDTomw4c1xbNsTeB5lRl9U6LSfjE8pYVzyADumpySlSbrxFUgcGtA1P8uXmq/SxJaLEzeE5wGXtrVf5tRzhAJJPO8dAq1RilJ30Iy3D0Xk1qjBTw7TDWkkuqu4N1H0JTrEZ42k016gA/LQpgRtxA4Ac0ofWFbEtbTA7qiBeJAAN4G0k+6UdrMa6piDOzQA0cIIm0eceiKEq3s1OaOrYgVHACxAA2Ag267lHZE0GsAef3Vew7ocCm2DqltRrxwIPokmjViaR37B1NNFgmFBmplkqPKCKlNhngCi82IDI6Irhq4zmPal3GI4KqYsy13krN2mMz0/e6rETup0LlYhC2leOEFYFcxGwXq8C9XHG7StwVG3dblBhPdZWxqfJaSslCjiXvjzW7K6hWaOiFINhLa5mxRIxThs76IGkyTFkc2kNg6Ej0FG38TU5u9li97v8Au+qxLYaOm/hvWcMZECDTeSfIjh6q19u8xDKJ6rFi0PhXH04jmOJJeTPE/VAOesWLMygHWehy5YsVokJkbky7LZV/FYuhh5gVXgOPJo8To66QfksWJyXs+psDSp0Wso0mhrGt8IAgABZisWG0y7zhYsQbpGmtnz52vz11R7nO5wAqY6oXEk7r1Yp4lqyWZ7o8aUWMS4NMbuhvubrFioRHuVAU2aBuT4jzMfQJJ2hqTWJ6D5SsWLl0SPRcEww9VeLEJ8Lw6dO7EZse7DSfhsPK5CfZriyXCSvVin6NsSmZ9TkO579FUXG6xYu9k8gnxDYcVoF4sVUZGbheherEQHrd1vKxYgE8lYFixcA2a5SByxYlYTYH/akafksWJWEl1nl8yvFixCkE/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 name="Content Placeholder 2"/>
          <p:cNvSpPr>
            <a:spLocks noGrp="1"/>
          </p:cNvSpPr>
          <p:nvPr>
            <p:ph idx="1"/>
          </p:nvPr>
        </p:nvSpPr>
        <p:spPr>
          <a:xfrm>
            <a:off x="457200" y="2348880"/>
            <a:ext cx="8229600" cy="3777283"/>
          </a:xfrm>
        </p:spPr>
        <p:txBody>
          <a:bodyPr/>
          <a:lstStyle/>
          <a:p>
            <a:pPr marL="0" indent="0">
              <a:buNone/>
            </a:pPr>
            <a:r>
              <a:rPr lang="en-AU" i="1" dirty="0"/>
              <a:t>Matthew 5:9 (NIV) Blessed are the peacemakers, for they will be called children of God.</a:t>
            </a:r>
          </a:p>
        </p:txBody>
      </p:sp>
    </p:spTree>
    <p:extLst>
      <p:ext uri="{BB962C8B-B14F-4D97-AF65-F5344CB8AC3E}">
        <p14:creationId xmlns:p14="http://schemas.microsoft.com/office/powerpoint/2010/main" val="2643612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1602</TotalTime>
  <Words>500</Words>
  <Application>Microsoft Office PowerPoint</Application>
  <PresentationFormat>On-screen Show (4:3)</PresentationFormat>
  <Paragraphs>29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GAME CHANGER</vt:lpstr>
      <vt:lpstr>Matthew 5:43-47 (MSG) </vt:lpstr>
      <vt:lpstr>Matthew 5:43-47 (MSG) </vt:lpstr>
      <vt:lpstr>Matthew 5:43-47 (MSG) </vt:lpstr>
      <vt:lpstr>1. Love your enemy by PRAYING for them</vt:lpstr>
      <vt:lpstr>PowerPoint Presentation</vt:lpstr>
      <vt:lpstr>Matthew 5:43-47 (MSG) </vt:lpstr>
      <vt:lpstr>2. Love your enemy because this is what God does!</vt:lpstr>
      <vt:lpstr>Matthew 5:48 (MSG) </vt:lpstr>
      <vt:lpstr>Oliver Wendell Holmes SR</vt:lpstr>
      <vt:lpstr>Matthew 5:48 (MSG)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Jones</dc:creator>
  <cp:lastModifiedBy>Worship</cp:lastModifiedBy>
  <cp:revision>42</cp:revision>
  <cp:lastPrinted>2015-02-14T23:09:58Z</cp:lastPrinted>
  <dcterms:created xsi:type="dcterms:W3CDTF">2014-10-24T03:28:02Z</dcterms:created>
  <dcterms:modified xsi:type="dcterms:W3CDTF">2015-02-15T03:59:08Z</dcterms:modified>
</cp:coreProperties>
</file>