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84"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140896"/>
            <a:ext cx="6400800" cy="456456"/>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p14="http://schemas.microsoft.com/office/powerpoint/2010/main" val="3964456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2A7B1B6-A6F1-4DDA-A814-88574328437A}" type="datetimeFigureOut">
              <a:rPr lang="en-AU" smtClean="0"/>
              <a:t>20/11/2014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2185470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2A7B1B6-A6F1-4DDA-A814-88574328437A}" type="datetimeFigureOut">
              <a:rPr lang="en-AU" smtClean="0"/>
              <a:t>20/11/2014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1696006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2A7B1B6-A6F1-4DDA-A814-88574328437A}" type="datetimeFigureOut">
              <a:rPr lang="en-AU" smtClean="0"/>
              <a:t>20/11/2014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492970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A7B1B6-A6F1-4DDA-A814-88574328437A}" type="datetimeFigureOut">
              <a:rPr lang="en-AU" smtClean="0"/>
              <a:t>20/11/2014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1539062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22A7B1B6-A6F1-4DDA-A814-88574328437A}" type="datetimeFigureOut">
              <a:rPr lang="en-AU" smtClean="0"/>
              <a:t>20/11/2014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2658848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22A7B1B6-A6F1-4DDA-A814-88574328437A}" type="datetimeFigureOut">
              <a:rPr lang="en-AU" smtClean="0"/>
              <a:t>20/11/2014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79381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22A7B1B6-A6F1-4DDA-A814-88574328437A}" type="datetimeFigureOut">
              <a:rPr lang="en-AU" smtClean="0"/>
              <a:t>20/11/2014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1595156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7B1B6-A6F1-4DDA-A814-88574328437A}" type="datetimeFigureOut">
              <a:rPr lang="en-AU" smtClean="0"/>
              <a:t>20/11/2014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1040297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7B1B6-A6F1-4DDA-A814-88574328437A}" type="datetimeFigureOut">
              <a:rPr lang="en-AU" smtClean="0"/>
              <a:t>20/11/2014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1310486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7B1B6-A6F1-4DDA-A814-88574328437A}" type="datetimeFigureOut">
              <a:rPr lang="en-AU" smtClean="0"/>
              <a:t>20/11/2014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3533793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A7B1B6-A6F1-4DDA-A814-88574328437A}" type="datetimeFigureOut">
              <a:rPr lang="en-AU" smtClean="0"/>
              <a:t>20/11/2014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172E2E-6626-453C-8A78-6DF58A8D5055}" type="slidenum">
              <a:rPr lang="en-AU" smtClean="0"/>
              <a:t>‹#›</a:t>
            </a:fld>
            <a:endParaRPr lang="en-AU"/>
          </a:p>
        </p:txBody>
      </p:sp>
    </p:spTree>
    <p:extLst>
      <p:ext uri="{BB962C8B-B14F-4D97-AF65-F5344CB8AC3E}">
        <p14:creationId xmlns:p14="http://schemas.microsoft.com/office/powerpoint/2010/main" val="2925156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85000" lnSpcReduction="20000"/>
          </a:bodyPr>
          <a:lstStyle/>
          <a:p>
            <a:endParaRPr lang="en-AU"/>
          </a:p>
        </p:txBody>
      </p:sp>
    </p:spTree>
    <p:extLst>
      <p:ext uri="{BB962C8B-B14F-4D97-AF65-F5344CB8AC3E}">
        <p14:creationId xmlns:p14="http://schemas.microsoft.com/office/powerpoint/2010/main" val="3926233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marL="0" indent="0">
              <a:buNone/>
            </a:pPr>
            <a:r>
              <a:rPr lang="en-AU" dirty="0" smtClean="0"/>
              <a:t>What about righteous anger?</a:t>
            </a:r>
            <a:endParaRPr lang="en-AU" dirty="0"/>
          </a:p>
        </p:txBody>
      </p:sp>
    </p:spTree>
    <p:extLst>
      <p:ext uri="{BB962C8B-B14F-4D97-AF65-F5344CB8AC3E}">
        <p14:creationId xmlns:p14="http://schemas.microsoft.com/office/powerpoint/2010/main" val="40252203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marL="0" indent="0">
              <a:buNone/>
            </a:pPr>
            <a:r>
              <a:rPr lang="en-AU" dirty="0" smtClean="0"/>
              <a:t>What do you do with anger?</a:t>
            </a:r>
            <a:endParaRPr lang="en-AU" dirty="0"/>
          </a:p>
        </p:txBody>
      </p:sp>
    </p:spTree>
    <p:extLst>
      <p:ext uri="{BB962C8B-B14F-4D97-AF65-F5344CB8AC3E}">
        <p14:creationId xmlns:p14="http://schemas.microsoft.com/office/powerpoint/2010/main" val="613500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marL="0" indent="0">
              <a:buNone/>
            </a:pPr>
            <a:endParaRPr lang="en-AU" dirty="0"/>
          </a:p>
        </p:txBody>
      </p:sp>
    </p:spTree>
    <p:extLst>
      <p:ext uri="{BB962C8B-B14F-4D97-AF65-F5344CB8AC3E}">
        <p14:creationId xmlns:p14="http://schemas.microsoft.com/office/powerpoint/2010/main" val="31115014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marL="0" indent="0">
              <a:buNone/>
            </a:pPr>
            <a:r>
              <a:rPr lang="en-AU" dirty="0"/>
              <a:t>Praise God for Jesus</a:t>
            </a:r>
          </a:p>
          <a:p>
            <a:endParaRPr lang="en-AU" dirty="0"/>
          </a:p>
        </p:txBody>
      </p:sp>
    </p:spTree>
    <p:extLst>
      <p:ext uri="{BB962C8B-B14F-4D97-AF65-F5344CB8AC3E}">
        <p14:creationId xmlns:p14="http://schemas.microsoft.com/office/powerpoint/2010/main" val="285103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a:xfrm>
            <a:off x="323528" y="1268760"/>
            <a:ext cx="8363272" cy="4857403"/>
          </a:xfrm>
        </p:spPr>
        <p:txBody>
          <a:bodyPr/>
          <a:lstStyle/>
          <a:p>
            <a:endParaRPr lang="en-AU" dirty="0"/>
          </a:p>
        </p:txBody>
      </p:sp>
      <p:pic>
        <p:nvPicPr>
          <p:cNvPr id="1026" name="Picture 2" descr="C:\Users\david.stanford\AppData\Local\Microsoft\Windows\Temporary Internet Files\Content.Outlook\KHGY2851\20141020_101449.jpg"/>
          <p:cNvPicPr>
            <a:picLocks noChangeAspect="1" noChangeArrowheads="1"/>
          </p:cNvPicPr>
          <p:nvPr/>
        </p:nvPicPr>
        <p:blipFill rotWithShape="1">
          <a:blip r:embed="rId2">
            <a:extLst>
              <a:ext uri="{28A0092B-C50C-407E-A947-70E740481C1C}">
                <a14:useLocalDpi xmlns:a14="http://schemas.microsoft.com/office/drawing/2010/main" val="0"/>
              </a:ext>
            </a:extLst>
          </a:blip>
          <a:srcRect l="-26226" t="28025" r="-31749" b="20323"/>
          <a:stretch/>
        </p:blipFill>
        <p:spPr bwMode="auto">
          <a:xfrm>
            <a:off x="-972616" y="-185846"/>
            <a:ext cx="11738006" cy="7043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966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normAutofit fontScale="92500"/>
          </a:bodyPr>
          <a:lstStyle/>
          <a:p>
            <a:pPr marL="0" indent="0">
              <a:buNone/>
            </a:pPr>
            <a:r>
              <a:rPr lang="en-AU" dirty="0"/>
              <a:t>Matthew </a:t>
            </a:r>
            <a:r>
              <a:rPr lang="en-AU" dirty="0" smtClean="0"/>
              <a:t>5</a:t>
            </a:r>
            <a:endParaRPr lang="en-AU" dirty="0"/>
          </a:p>
          <a:p>
            <a:pPr marL="0" indent="0">
              <a:buNone/>
            </a:pPr>
            <a:r>
              <a:rPr lang="en-AU" dirty="0"/>
              <a:t>  21 “You have heard that it was said to the people long ago, ‘You shall not murder, and anyone who murders will be subject to judgment.’ 22 But I tell you that anyone who is angry with a brother or sister will be subject to judgment. Again, anyone who says to a brother or sister, ‘</a:t>
            </a:r>
            <a:r>
              <a:rPr lang="en-AU" dirty="0" err="1"/>
              <a:t>Raca</a:t>
            </a:r>
            <a:r>
              <a:rPr lang="en-AU" dirty="0"/>
              <a:t>,’ is answerable to the court. And anyone who says, ‘You fool!’ will be in danger of the fire of hell.</a:t>
            </a:r>
          </a:p>
          <a:p>
            <a:endParaRPr lang="en-AU" dirty="0"/>
          </a:p>
        </p:txBody>
      </p:sp>
    </p:spTree>
    <p:extLst>
      <p:ext uri="{BB962C8B-B14F-4D97-AF65-F5344CB8AC3E}">
        <p14:creationId xmlns:p14="http://schemas.microsoft.com/office/powerpoint/2010/main" val="42001851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marL="0" indent="0">
              <a:buNone/>
            </a:pPr>
            <a:r>
              <a:rPr lang="en-AU" dirty="0"/>
              <a:t>23 “Therefore, if you are offering your gift at the altar and there remember that your brother or sister has something against you, 24 leave your gift there in front of the altar. First go and be reconciled to them; then come and offer your gift.</a:t>
            </a:r>
          </a:p>
        </p:txBody>
      </p:sp>
    </p:spTree>
    <p:extLst>
      <p:ext uri="{BB962C8B-B14F-4D97-AF65-F5344CB8AC3E}">
        <p14:creationId xmlns:p14="http://schemas.microsoft.com/office/powerpoint/2010/main" val="163792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marL="0" indent="0">
              <a:buNone/>
            </a:pPr>
            <a:r>
              <a:rPr lang="en-AU" dirty="0"/>
              <a:t>25 “Settle matters quickly with your adversary who is taking you to court. Do it while you are still together on the way, or your adversary may hand you over to the judge, and the judge may hand you over to the officer, and you may be thrown into prison. 26 Truly I tell you, you will not get out until you have paid the last penny.</a:t>
            </a:r>
          </a:p>
        </p:txBody>
      </p:sp>
    </p:spTree>
    <p:extLst>
      <p:ext uri="{BB962C8B-B14F-4D97-AF65-F5344CB8AC3E}">
        <p14:creationId xmlns:p14="http://schemas.microsoft.com/office/powerpoint/2010/main" val="379778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marL="0" indent="0">
              <a:buNone/>
            </a:pPr>
            <a:r>
              <a:rPr lang="en-AU" dirty="0"/>
              <a:t>Jewish people then </a:t>
            </a:r>
            <a:r>
              <a:rPr lang="en-AU" dirty="0" smtClean="0"/>
              <a:t>were very </a:t>
            </a:r>
            <a:r>
              <a:rPr lang="en-AU" dirty="0"/>
              <a:t>dependent on Pharisees and religious leaders for the teaching</a:t>
            </a:r>
          </a:p>
        </p:txBody>
      </p:sp>
    </p:spTree>
    <p:extLst>
      <p:ext uri="{BB962C8B-B14F-4D97-AF65-F5344CB8AC3E}">
        <p14:creationId xmlns:p14="http://schemas.microsoft.com/office/powerpoint/2010/main" val="3239660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marL="0" indent="0">
              <a:buNone/>
            </a:pPr>
            <a:r>
              <a:rPr lang="en-AU" dirty="0"/>
              <a:t>Jesus sets Himself up as the </a:t>
            </a:r>
            <a:r>
              <a:rPr lang="en-AU" dirty="0" smtClean="0"/>
              <a:t>authority… </a:t>
            </a:r>
          </a:p>
          <a:p>
            <a:pPr marL="0" indent="0">
              <a:buNone/>
            </a:pPr>
            <a:r>
              <a:rPr lang="en-AU" dirty="0" smtClean="0"/>
              <a:t>the Word</a:t>
            </a:r>
            <a:endParaRPr lang="en-AU" dirty="0"/>
          </a:p>
        </p:txBody>
      </p:sp>
    </p:spTree>
    <p:extLst>
      <p:ext uri="{BB962C8B-B14F-4D97-AF65-F5344CB8AC3E}">
        <p14:creationId xmlns:p14="http://schemas.microsoft.com/office/powerpoint/2010/main" val="15821486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marL="0" indent="0">
              <a:buNone/>
            </a:pPr>
            <a:r>
              <a:rPr lang="en-AU" dirty="0" err="1" smtClean="0"/>
              <a:t>Raca</a:t>
            </a:r>
            <a:r>
              <a:rPr lang="en-AU" dirty="0" smtClean="0"/>
              <a:t>…</a:t>
            </a:r>
          </a:p>
          <a:p>
            <a:pPr marL="0" indent="0">
              <a:buNone/>
            </a:pPr>
            <a:endParaRPr lang="en-AU" dirty="0"/>
          </a:p>
          <a:p>
            <a:pPr marL="0" indent="0">
              <a:buNone/>
            </a:pPr>
            <a:endParaRPr lang="en-AU" dirty="0"/>
          </a:p>
          <a:p>
            <a:pPr marL="0" indent="0">
              <a:buNone/>
            </a:pPr>
            <a:endParaRPr lang="en-AU"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2294878"/>
            <a:ext cx="2376264"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69057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marL="0" indent="0">
              <a:buNone/>
            </a:pPr>
            <a:r>
              <a:rPr lang="en-AU" dirty="0" smtClean="0"/>
              <a:t>Anger is murder…</a:t>
            </a:r>
          </a:p>
          <a:p>
            <a:pPr marL="0" indent="0">
              <a:buNone/>
            </a:pPr>
            <a:endParaRPr lang="en-AU" dirty="0"/>
          </a:p>
          <a:p>
            <a:pPr marL="0" indent="0">
              <a:buNone/>
            </a:pPr>
            <a:endParaRPr lang="en-A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8889" y="2066927"/>
            <a:ext cx="3987328" cy="2797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56837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267</Words>
  <Application>Microsoft Office PowerPoint</Application>
  <PresentationFormat>On-screen Show (4:3)</PresentationFormat>
  <Paragraphs>13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Jones</dc:creator>
  <cp:lastModifiedBy>David Stanford</cp:lastModifiedBy>
  <cp:revision>6</cp:revision>
  <dcterms:created xsi:type="dcterms:W3CDTF">2014-10-24T03:28:02Z</dcterms:created>
  <dcterms:modified xsi:type="dcterms:W3CDTF">2014-11-20T07:51:49Z</dcterms:modified>
</cp:coreProperties>
</file>