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98" r:id="rId2"/>
    <p:sldId id="290" r:id="rId3"/>
    <p:sldId id="289" r:id="rId4"/>
    <p:sldId id="256" r:id="rId5"/>
    <p:sldId id="261" r:id="rId6"/>
    <p:sldId id="264" r:id="rId7"/>
    <p:sldId id="262" r:id="rId8"/>
    <p:sldId id="288" r:id="rId9"/>
    <p:sldId id="263" r:id="rId10"/>
    <p:sldId id="287" r:id="rId11"/>
    <p:sldId id="270" r:id="rId12"/>
    <p:sldId id="291" r:id="rId13"/>
    <p:sldId id="265" r:id="rId14"/>
    <p:sldId id="292" r:id="rId15"/>
    <p:sldId id="276" r:id="rId16"/>
    <p:sldId id="267" r:id="rId17"/>
    <p:sldId id="293" r:id="rId18"/>
    <p:sldId id="294" r:id="rId19"/>
    <p:sldId id="268" r:id="rId20"/>
    <p:sldId id="295" r:id="rId21"/>
    <p:sldId id="269" r:id="rId22"/>
    <p:sldId id="286" r:id="rId23"/>
    <p:sldId id="296" r:id="rId24"/>
    <p:sldId id="282" r:id="rId25"/>
    <p:sldId id="297" r:id="rId26"/>
    <p:sldId id="273"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2C31E7-5CD9-4CC1-8123-975D83C74274}" type="datetimeFigureOut">
              <a:rPr lang="en-AU" smtClean="0"/>
              <a:t>2/11/2014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066776-9D3D-4186-A03E-CA1EF7A765BF}" type="slidenum">
              <a:rPr lang="en-AU" smtClean="0"/>
              <a:t>‹#›</a:t>
            </a:fld>
            <a:endParaRPr lang="en-AU"/>
          </a:p>
        </p:txBody>
      </p:sp>
    </p:spTree>
    <p:extLst>
      <p:ext uri="{BB962C8B-B14F-4D97-AF65-F5344CB8AC3E}">
        <p14:creationId xmlns:p14="http://schemas.microsoft.com/office/powerpoint/2010/main" val="3238401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2/11/2014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2/11/2014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2/11/2014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2/11/2014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2/11/2014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i="1" dirty="0" smtClean="0"/>
              <a:t>Matthew 5:7-12</a:t>
            </a:r>
          </a:p>
          <a:p>
            <a:r>
              <a:rPr lang="en-AU" i="1" dirty="0" smtClean="0"/>
              <a:t>Rod Thom</a:t>
            </a:r>
            <a:endParaRPr lang="en-AU" i="1" dirty="0"/>
          </a:p>
        </p:txBody>
      </p:sp>
    </p:spTree>
    <p:extLst>
      <p:ext uri="{BB962C8B-B14F-4D97-AF65-F5344CB8AC3E}">
        <p14:creationId xmlns:p14="http://schemas.microsoft.com/office/powerpoint/2010/main" val="362277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Macca</a:t>
            </a:r>
            <a:r>
              <a:rPr lang="en-AU" dirty="0" smtClean="0"/>
              <a:t> Selfie Stick “Selfie”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AppData\Local\Microsoft\Windows\Temporary Internet Files\Content.Outlook\Y00J0HUM\cid_275_resiz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5400600" cy="4050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6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9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2 Corinthians 3:18 (NAS) </a:t>
            </a:r>
            <a:endParaRPr lang="en-AU" dirty="0"/>
          </a:p>
        </p:txBody>
      </p:sp>
      <p:sp>
        <p:nvSpPr>
          <p:cNvPr id="3" name="Content Placeholder 2"/>
          <p:cNvSpPr>
            <a:spLocks noGrp="1"/>
          </p:cNvSpPr>
          <p:nvPr>
            <p:ph idx="1"/>
          </p:nvPr>
        </p:nvSpPr>
        <p:spPr/>
        <p:txBody>
          <a:bodyPr/>
          <a:lstStyle/>
          <a:p>
            <a:pPr marL="0" indent="0">
              <a:buNone/>
            </a:pPr>
            <a:r>
              <a:rPr lang="en-AU" i="1" dirty="0" smtClean="0"/>
              <a:t>But </a:t>
            </a:r>
            <a:r>
              <a:rPr lang="en-AU" i="1" dirty="0"/>
              <a:t>we all, with unveiled face, beholding as in a mirror the glory of the Lord, are being transformed into the same image from glory to glory, just as from the Lord, the Spirit.</a:t>
            </a:r>
            <a:endParaRPr lang="en-AU"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833" y="3933056"/>
            <a:ext cx="2705100" cy="1685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86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1. OUR ATTITUDE TOWARDS MERCY</a:t>
            </a:r>
          </a:p>
        </p:txBody>
      </p:sp>
      <p:sp>
        <p:nvSpPr>
          <p:cNvPr id="3" name="Content Placeholder 2"/>
          <p:cNvSpPr>
            <a:spLocks noGrp="1"/>
          </p:cNvSpPr>
          <p:nvPr>
            <p:ph idx="1"/>
          </p:nvPr>
        </p:nvSpPr>
        <p:spPr/>
        <p:txBody>
          <a:bodyPr/>
          <a:lstStyle/>
          <a:p>
            <a:pPr marL="0" indent="0">
              <a:buNone/>
            </a:pPr>
            <a:endParaRPr lang="en-AU" i="1" dirty="0" smtClean="0"/>
          </a:p>
          <a:p>
            <a:pPr marL="0" indent="0">
              <a:buNone/>
            </a:pPr>
            <a:r>
              <a:rPr lang="en-AU" i="1" dirty="0"/>
              <a:t>Matthew 5:7–12 (NIV)</a:t>
            </a:r>
          </a:p>
          <a:p>
            <a:pPr marL="0" indent="0">
              <a:buNone/>
            </a:pPr>
            <a:r>
              <a:rPr lang="en-AU" i="1" dirty="0"/>
              <a:t>      7 Blessed are the merciful, </a:t>
            </a:r>
          </a:p>
          <a:p>
            <a:pPr marL="0" indent="0">
              <a:buNone/>
            </a:pPr>
            <a:r>
              <a:rPr lang="en-AU" i="1" dirty="0"/>
              <a:t>         for they will be shown mercy. </a:t>
            </a:r>
          </a:p>
          <a:p>
            <a:pPr marL="0" indent="0">
              <a:buNone/>
            </a:pP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429000"/>
            <a:ext cx="2390775" cy="19145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29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Ephesians 2:4–6 (NIV) </a:t>
            </a:r>
            <a:endParaRPr lang="en-AU" dirty="0"/>
          </a:p>
        </p:txBody>
      </p:sp>
      <p:sp>
        <p:nvSpPr>
          <p:cNvPr id="3" name="Content Placeholder 2"/>
          <p:cNvSpPr>
            <a:spLocks noGrp="1"/>
          </p:cNvSpPr>
          <p:nvPr>
            <p:ph idx="1"/>
          </p:nvPr>
        </p:nvSpPr>
        <p:spPr/>
        <p:txBody>
          <a:bodyPr/>
          <a:lstStyle/>
          <a:p>
            <a:pPr marL="0" indent="0">
              <a:buNone/>
            </a:pPr>
            <a:r>
              <a:rPr lang="en-AU" i="1" dirty="0" smtClean="0"/>
              <a:t>4 </a:t>
            </a:r>
            <a:r>
              <a:rPr lang="en-AU" i="1" dirty="0"/>
              <a:t>But because of his great love for us, God, who is rich in mercy, 5 made us alive with Christ even when we were dead in transgressions—it is by grace you have been saved. 6 And God raised us up with Christ and seated us with him in the heavenly realms in Christ Jesus,</a:t>
            </a:r>
            <a:endParaRPr lang="en-AU" i="1" dirty="0"/>
          </a:p>
        </p:txBody>
      </p:sp>
    </p:spTree>
    <p:extLst>
      <p:ext uri="{BB962C8B-B14F-4D97-AF65-F5344CB8AC3E}">
        <p14:creationId xmlns:p14="http://schemas.microsoft.com/office/powerpoint/2010/main" val="396708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a:xfrm>
            <a:off x="457200" y="4116886"/>
            <a:ext cx="8229600" cy="2009277"/>
          </a:xfrm>
        </p:spPr>
        <p:txBody>
          <a:bodyPr/>
          <a:lstStyle/>
          <a:p>
            <a:pPr marL="0" indent="0">
              <a:buNone/>
            </a:pPr>
            <a:r>
              <a:rPr lang="en-AU" i="1" dirty="0"/>
              <a:t>Peterson writes “You’re blessed when you care. At the moment of being ‘care-full,’ you find yourselves cared for.</a:t>
            </a:r>
          </a:p>
          <a:p>
            <a:pPr marL="0" indent="0">
              <a:buNone/>
            </a:pPr>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12776"/>
            <a:ext cx="2116672" cy="2376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2. OUR ATTITUDE TOWARD PURITY</a:t>
            </a:r>
            <a:endParaRPr lang="en-AU" dirty="0"/>
          </a:p>
        </p:txBody>
      </p:sp>
      <p:sp>
        <p:nvSpPr>
          <p:cNvPr id="3" name="Content Placeholder 2"/>
          <p:cNvSpPr>
            <a:spLocks noGrp="1"/>
          </p:cNvSpPr>
          <p:nvPr>
            <p:ph idx="1"/>
          </p:nvPr>
        </p:nvSpPr>
        <p:spPr/>
        <p:txBody>
          <a:bodyPr/>
          <a:lstStyle/>
          <a:p>
            <a:pPr marL="0" indent="0">
              <a:buNone/>
            </a:pPr>
            <a:r>
              <a:rPr lang="en-AU" i="1" dirty="0" smtClean="0"/>
              <a:t>Matthew 5 </a:t>
            </a:r>
          </a:p>
          <a:p>
            <a:pPr marL="0" indent="0">
              <a:buNone/>
            </a:pPr>
            <a:r>
              <a:rPr lang="en-AU" i="1" dirty="0" smtClean="0"/>
              <a:t>8 </a:t>
            </a:r>
            <a:r>
              <a:rPr lang="en-AU" i="1" dirty="0"/>
              <a:t>Blessed are the pure in heart, </a:t>
            </a:r>
          </a:p>
          <a:p>
            <a:pPr marL="0" indent="0">
              <a:buNone/>
            </a:pPr>
            <a:r>
              <a:rPr lang="en-AU" i="1" dirty="0"/>
              <a:t>         for they will see God. </a:t>
            </a:r>
            <a:endParaRPr lang="en-AU" dirty="0"/>
          </a:p>
        </p:txBody>
      </p:sp>
      <p:sp>
        <p:nvSpPr>
          <p:cNvPr id="4" name="AutoShape 2" descr="data:image/jpeg;base64,/9j/4AAQSkZJRgABAQAAAQABAAD/2wCEAAkGBxQTEhUUExQWFhUVGRcYFBcYGBQYGRcYFxQYGBUXGBQYHCggGBolHBQUITEhJSkrLi4uFx8zODMsNygtLisBCgoKDg0OGxAQGiwcHyQsLCwsLCwsLCwsLCwsLCwsLCwsLCwsLCwsLCwsLCw0LCwsLCwsLCwsLCwsNywsLCssLP/AABEIALcBEwMBIgACEQEDEQH/xAAcAAACAgMBAQAAAAAAAAAAAAAEBQMGAAIHAQj/xAA7EAABAwIEAwYEBAYCAgMAAAABAAIRAyEEBRIxQVFhBhMicYGRMqGxwQdCUvAUIzNi0eFy8RWCJEOS/8QAGQEAAwEBAQAAAAAAAAAAAAAAAQIDBAAF/8QAJxEAAgIDAAIBAwQDAAAAAAAAAAECEQMhMRJBUSKx8AQTYXEygZH/2gAMAwEAAhEDEQA/AOYYc+6aYbiel0swjZd58U0pCHHkN+tlhydLx4FYeoTyUtG25uVmBwbjceYnkrP2KyTv8SNf9Ol46nIgfC31MekoQimwPYx7P9nBpbUrg6XR3dPZ1Q8JH5W3HurL2nx/c0G0hYkSQ0bDYNaBvvCIw9QVK9Su74aIOnlJmPufZLsteKlSpi6vwUj/AC52lomY/tEepHJBytUvf2XWbI41D/X39Ir2c4oZbgSyYxFYGpiI4FwsyeTRDfcrj4qVHTVIcWlxl0HTJ4atp6Ky9ssyqY3EtpMu+q8ADzIFMR8z5KxfiPi2YTCU8vpRoptDTzc83c48zufVacbpX88M2X6m18fc5yTuTuoHOWgetZVjMWLsZnpoVg1x/lus4HgTs4LrtN2qDwXAQF2DsVmPe4Zmp3ibLHf+psT6EKGaPseBbKfwna4n5IenXGnyWUgIk/DfbiB0WrGknVGkGYB3NxBvslTBJWZhXjvLgFti6RaeH0RVbTdwiYN9vK/qt6WFDadhJJ8RMXOyWmo17jJ+B1hyERHXbdSyOikEM2VqYAB0l0AXgmT891KXjiR9uohLKVJjGucI3LpuSTMj5xZb0sPLS9zgC64ngeUeiHkx0gl/dkgOixBt9FFiKlM2H5SJgGJ5Hnuh8HVYS4BwcRN+kXueC0FZouSfBeA03IN439kOqjuDJ2kcd+MG3K/BL8K7xGT4dp42K1xdZpa0TIfLWg28W958vmhaL3PqVGDTDBOrYdR6GQqKCVIm3LowOLBs036XMnaVJSJBM7clNiGBtMaYmZHUHjCV1KxLoJkzAAtJTWoaEptWF1qU31GOXXmq/nFCo8sYKhBc9uoyZgOBMDoJ805c9sWcJG4kWJ6IE16AeJc0u4XBOq4P0QlJMaNoZ5zmIa0Nb+Qt3IEQBF/UGEJg80L7NaXO4aYI3g36LU0GOF2B8nUSQT+WOP7sjaWc02DTLWls2tsDy9Cp3fR6QPi8LqDu83adRHSOHmJWjTrbApkNEFpENLhEAwUZTzBryS25MXEmRw6LduJ1k6WOcR0No3ubDZBNcSGF7cG8hjxIIkESJjhYDiicWHAmGjVbjxMcYvBXmLzcU7kGxGqBIBi0xPMrzCPfVquLwRRYNYe4RL7wB0vumUfQPIHxFR4LgQIbB+Ln04kkFA43FVH4juKbbtpHVFm3O4JFzcJj/wCTY9zhTktPFo5CwJ90po4t5ql1KCWmC4i2n4iJ5SE2PUjpcMwVRzabGlxs0D2Cxe99y29OKxaiRzXL2ePrKYV27kz6dEBgI1m/qmRq23lZMnSkeBWCqua1pAMHZde7MZe5mCYWiH4ghxPHT+T5X9SuR5c5z3MpsEucQ1vmSB919C4DDCjSp0xfu2NaD/xaBKfDC2G6ZT+1lf8AhqbMPTEl58R4ucdh++ir3bnGjCYOnh5lwaX1o4uPiI93Qr3mGEpl5xFQau6BNMHbVwPXZc/xeRHEVatfEuIwzHy4u/8Asi5a0ciRCE4+MvzhpjK1+dFfYjLG4XDnMcRAr19RoB35GcHNH6ncDwC552izE16xcTN7nmTv9grb297Sd/dnhY0aKTRsBETHkFR9FlWDt2ZsipeP/QeFgWxC1VjOSNC6B+GGKhtZkSQWuHqNJ+gVLwmElsudpB+HifM8grZ2Ab3dStI/K2ee5iFHJJNMooNbOhUsXc/2/VEd06s/UZAAIB2JLoJhB4Sk+oQe7OkAEb3M8hb3R+KzJ1Lem48NjA69FCPyx2Th7gDJixkGYtsUj7jVV8AcDc6iCGwTxndHMx2rxFr+nhcRfy3XpeHPDiTG0FrxY7biynOmMtG+DYW6xYxHkNrechVzMK7myQd3apMbzcCDxn5FWXFP0h4/U3UALEADj1MJPjaLjo0hpe4ExwmBAEeSElqkNF/JBgKJDHuaS4kEC8DjP2UNZjg4xOoOEEWDrSbk7cOqf5bgx3ZbY6C0uHHUNxHVB47DA1BMADxaf7ZMkorH7Fc9hWId4QPy2gcSRfZaVqp7zUY2AAFjx3WVv5kgAy23lafuo6jBETJA2G7rT6JtnOmhgMYHEAwGxE7b8PdB5hX0FjQ0AlxDTtcQXSf+INkPjTDCfCItfYWv817XxOpoPiqXEkWaAbEl3+FVv0yMf4Nv4qnSYYdJJkwJ8RgmY3IQFDOaLW0y1slotpEXIO5IueE9U1o5UBqLmgn9IJA2Fo5KFrKdN+jRBix0k8bAkCOCEm0OkmNMLVdWoN1SA8eKDte7fkUndow73FzR42zDQNtRAkm832U9DFOdQcWgwHPDQZEtBsY85SJ2OqPeGNbqdtvZoHP326KlWTboPZ2mYT4WPIptsLAGdyRzGy2w/agg/wBJzWvMuMyfhgdOCh/8binsjVSpttBa0l5E3BPBNsD2f00/G4vcJJJJDWmLQ35pHGaeh4yi1sV0MCarNJ/l09QcWbudAFy6eKcZziXmk6nSAu2Nzb16KPB5Y6N3GR4pMBEHK3aJk+hAjgCT6BKkxrQqyrFMpDSTsPDEmIgGfMyV6P5tKoyg2SC4wLFx3vMCEY7LabQ86CXxYyBOo2i9uC3ybCik2s8QHMBAgkyYnVc8ZTY4uzpSFOGyd+ltgbC8jfisTehiSWgkbheK9EvI5NTY3kJ8lI90FQTfdTv281l4ULj+FtVn8ewPAJLHhhjZ4bqnz0hw9V2SqVwDszi+5xFKqLBj2k+WzvlK73WNlowvQUhXmtQBoB2kSqP25zSKOj9RsOQhWDtHULnNaNgdTvILnnbLEtc8QZtZDJL0aI6VlFzd5L2t5Cfc/wClAWWWuJr66hImNh5D9/NF0fJdtIhabYA6keS8o0tToTgtBCANHS4EIqdiuFbJa9TSQdMgjTforL2Z7Q1MFXbVY0PaRoqNcJkCC2/AiTdIwA5zZ2EmOqLdFgOCn5Uy0lcdnbcr/EClVZZuk8QeBQj8zw8d7XxGom4aD8oXHG4gtdbiCPYSPovX48lpHCQfWAtMJpxswZIVKjsOX5y2tTfo0sgF0mXFjdUCeboa4+y8pY+l3euoZB/pNJGt94Duk2gdVz/s/mwp4as4iNWlgHPi76JzkFN1UnE4g+D8jTtDeAHBoTaZO2vZY8xrNDQ54a0uv4nHwtAi3M/9KNmPYGnSx1hIcdI3HETqHsqLmWZvxeJOjcGGnhTbwMfq2jyJVpdh6dCiylJlx1OgFz3kbT78UjxRfoZZZLozfiGs0PcAC+xMcQyRJ/Mqzgs4FbF6mhrBpDXG5LwCIAt1FuiJxtLvNGoOLWn4C6bdOAMok4ZtIU6rWtGhswABeYgxv++aytOLo0KSkhlUyssJOsw7xOtc9CZWYbAAO1PqHUeAAa2COW/zWr8b3plokEDc81BV0ua+0hlnSN+QF91zTW0FUzMZgGPLA67AfFudXFM8fU1DQ0Q07AWPW/sl+FpOczU6maVMfABvpA3c3eSSUT/Dk84k8Te1rrvFs7yoZd4ZuYEAX+s8Utdl7HEE6zZ0y53EzvPBTHCGwJ233OyV4zLXVNTWvc0bWkTzAJ4x0TSiBT9UT4agaZDWshlxcuNzzJK2wZbTcS7Q2dyYBO54qLE4JzKQio4CdLgCDaw1Fx3IKTZ32f1vpkHU8Q0klsBg2sN3G/skTaGqxt2fzfvziCXAU2uikOMCZ2udt05xWYgwRZkDVb45BFhzsfdAYTC0qLG3a20HmRET6qXNC14bpcA2k4ER+YgTp9uKe9HUjU5iG0+9IcGSQJi/CY3hL8dmZ1aYcGTqe74dpAaJ4m0LzMKL8UxrGw1rZJ3uLGIHHdQYSjSqljdZ8M2gwYd4Y8p3S/0cG4MOqtbVfLC9pDmmQAQfCY6LbDU+4p1nuk6hb1P+15neKFKk50FwEBrSYENFzAHEjdS5nXdWwwewA69LgBwgg+uyrBVbFbtm+Dwp0N32HNYiaFNxaCNiAQsTWwUjioqdOanc6w4qKm2dz90azuwBABP0WZsoNOyeD73EUafB1QSOg8TvkCu84lwg+y5J+FWHLsXqMEU2OP8A+rD6ldVrHxBaMK1YyKR27x3dMIAgutPTkFyTNKjyzXBgkta68SN4PSR7q1fiPm3e4tzAfCw6fbdF9vMB3WV4EBvAOMAbvYHEn1J90teTbK/wcxY55sD7yjsPh3buKEZUIMx5puXCJGxQmxYRRCbITEuRNR8IGq7qhA6bRtQrkWGyOpVUopOkoxpgIziJBkxqy8ep+UfdaOchcM+ahPJv1P8ApEniqwVIzzdysbYYyxjBxdJ+QH3Vg7Q5low4Yw7ANAHACPmSQT5BVzLR8HREFxqupjgXucfQ2+gTkmiw9lMAGAE7xqd+/NPcKA7XWebkwDyiwa3mk5rFrAxtnVXBjTyAu5yYYaDcHwU/Czlbd3UkpkTZNWMfu69qS9skjTqBI5wI26bqCqSQSB5uNvlw9UG5zXMIJJAvYkdFPJC0PhlTHHZItcwtBkguJcb31HgjMbix8I8IdysS6LEkKt5VmzMPOhvxbgk/JenOGvqNMgRMiJIJtzUpqoo0xex9Ue7UW6omNRJ5AGAOHFT0a0ucWmw3E7TNp6bpQ+KmpsjcE324R7IrAYlrnGIA2E7EEwXHnZJdBJ8bidDviEuIgc+vUJdm+eCi+QAfFseJAkj57qXHQ5+trbgQ09AdhwEbz1SEhtSrFTxU6fiI5ueZOp3mfkudnE2Mz+oWtpgfGZ8mk8Z6FTV8bVhzmMIjd3EcAQT5JsylSDHEUWz8Ti4yNoA5gW2QVRprVNJI0022Yz4Q7Yl0XcYjdK4/IbJsJSaAW1LuESXOkweQ58Aosqxb6z9DWhtJpOo7aR1J3KsDcCxs1dnaASN58J35DdAYnCCmw6WgBxE6d4gb9TJTeIPImbWLAdABN5MWIi+lV/IaUuNSQ0OJ3iGjgB1twTuoSAXukACAwX+Lh8kPl2Xvaxri0D8sXdHHc8TZcgoX9rcwpxUptcXOMNMSQwAXPUkiE57LYgfw1Ic9XC+/L0SBlINe/vY1G4gC+t0GXdNkb2YqjuYPxMcW+XHfy+qtB7Ekh7WzHSYAjb6L1Emk3jv5LE5M4Y15Bsj8Pfjul9IwSjaLRG/z+yyyRdM6n+EmF0srVOZa0H5lXTMq2im9/JpSvsBhQzA0ovqlxPOT/pFdoHTScOavBVAqunBs5nvHOO7iSfUrqnaLKm4vBUWisKYpsYSS3VLS0T+YRESuWZ0SajuhKuuXZhSpYY6obTq0iHOu4l2nTAB2DTBj5QjgindiZpuLTRRe1PZqrhSDqa+m6S1zdiAYkxtKTUa7tuHFdAynP21qVHD16zgx1Puqjob4Hte5tN8kXBAYD6JB2n7PjCn+qHA7EDf5o5IJaGi1JWmVuviENqLl5UJJPELZphclSJN2yamFJWqwEOtal0tWNdBGXj4jzIH3Rbx4Vrh6WloHr6lT1WfCFQgMMG2Gk8m/UKbJxamf+Q9ytK/hpeYC9yx0Ux0g+y4Rq0PKzvGCD8FOG/8AKq8gfJh901DgxvRg9Bz9VXaWKHeMO8hnu0VDHnMJswatOrYXgXLnb2HGPknQjR49z6vxSGD4Wc/7ncz04LWm6JBvINvTnyRTpiTYcGjc+buA6oQ6ifAPMgb+/D6otaET2V7OcTomCenOCJ+6Fq41zKzw0XJafLwglEdtMOAA8OEmzwDcGN44SAlWaVtNVx5hvzYFKdNGqJYsLnbqerU7Vq5gFosbhF4HPC4tv4Qb3F/lCo5eTxRGGeAZJjms7iPZ07FZ22NIGqwF9uspZSrO/iNQ0wSCG9Jjbmq3TzMD4HMPOU8y3Nmh2t2ku4f4ugcW0YJxpQ5x1Vn8OAtbyAn3R+Hy9lFsUhEzJm9xv1ukuCznvKrTqhrRta7iBty2KZ1cx8YYTYTfhMSAeadUKxn3YAGlsmIv53J+a8qNA1M0+x433QdLM4EjzA5mJj980vzfPm0QNMl54bmXHcotoAyxTdGqo4NkgBomzdIIbfjPFEUMUX0QY1EEOgGBIF78pVXzSq+o0Uy67yTAm0MtHmUxymvoptYAI0Ai9i7l1g/RIpDUV3tZUDa9I3c90hzRcBokgxxIKseCwDKbBptrOp3Ulo9ksblxdijUdB0MEDq4m8ck0o4gPIY0jwxqi8eESE2MMh+G8zdeKUUFiuRPnzZSU5c4CLmw8ytC6YEeqsPYjLDiMbh2ASA7W/yZJKyo0Vs7rk2E7nDUmfpY0esXS7PHxTdPIp5jXgNVRzp+oO5AErRLSorDbOP5t/UdPMrM4w1SkzQWxRdDvCdUHi48QT/haZld7vM/VMsdmhfTYHQ4aQNg1wtEAt39Z80mHIo9BlxuXBLlYY5jw6dTSdJBAt8REH4gQeXBC1GFxLXAm1r7cTZQ0KmisYJiQR5Dh++SbVAJ1DiLch7rVaaMe0xZhKYI08DY/ZL3NLSWncJvlzB3rm9betx80Z2jyUmn3zB8Fqg/t4O9LJfG0FSplcDkRgaOtzW8zfy4/JA6k0yP4nO4NaR6uGlsdePoVOrKOWgx1zPMyiaVLU9oUACb5DS11mDqnirdEZOkadoKWhoCAwNXwQrL+IOH0ubH7sqbQqwIRmqdBg7RNQxX81gM/G36iVfKVBznaWb7OdwaP0jmf2Sub6ZdPGZ9l07IMaX0KenfSA93GeMf56oKUYptnftubpBLsK1vx+N24bwHVx/fQJNmhe4wTDf0tsB9z6qxMw/+0tzCgsWbPKXNI9DF+lhBb2yo4qgC0tIgH5dVX87ZDoO+lk+YYAVa8bSgqu55RkB/ofsUcM/QmeHsTU6qIY+RcIcC6ka8iSrtGZDChhGle1H6RA3UNB5PwgdQiqdO4JDPK/1hRk66MlYRluZmm4E7czPqUxpZuXmTUdvMCIS8BseIMjlc+q3GLDRpDGBvr9P9oXYaGuAxVSq4udVLWNNgDE72lbZppNRhaQYgEk7/ALugqYpujVsCDZu3ojcRUpmKdKmwNjTrdJcZvM85lcd4j3D1LtLRaPi5xayZYajDbTIOoTFzBA8tzZL62JbqDSYDA1oDRuW3JRLs1FzsIIEb7bmdtj8kRWmHYXLqj3Pl0awNUWPER047KTKsDToB3dtgBxm8k/Dcz6KLLs1DQ1sGOL3RJIG5Q+NxRaxxDgJAMAAmJ+apChd8Gbs+MmwsXD2JH2WKs4DDa2B8uOqTI6uK8VPJA8Tnjibea7F+CuTaadTFOF3nRTn9IiTHnb0XJsHhy97WC7nEAetl9L5bhBh6FOkPyNA9Rv8AOVLGrZoRDmlWxVRzGtFCqecgKwZpUsVTe1lbRRDed0ZstBHNcS+XHzWhqeGOS8qblawSQBcmwHMlRQLaYOMKXuJHAH5Img46RK672e7Atp0WGoP5pYS/kHOHw+gMKj5tkJYXsiI2W1QaiYpTTkyn136KrXcxBV0yPNWD4rgiHA7EeSpuOpSI4heYTEkWKaE/FiyjaNs6yZoquNFze7JOlriQWjlPEfNSsYGN0NMiZJ/U4iJ6C1h581lSrOy8QbVhS0TMVo7GYXVWa79N1V6G6vvYtsSU2FXIlldC/wDESvNUN5BUk0r2Vi7ZV9WId0SLUhkf1MeH+Jqymr12EcC17OLSDHR3/So52Vh7C43TiQ0/nBHqLj7qU43EphlUzoxopXjaafEWS/H0ZCyZFo9SLKTmbJlVzMWSx46T7XCuGY0lXMbRg9FODoXJGymhyl1CFHiKOl5byP8A0vGrdo83ZPRqEeSJ71w5FD0xKJpWSSGRhquJBJjyRWHpucbEdSR8lFSudlu6sR8JI5lTY6D6dPgZE/TzRNCmbAG89IA59d0DgyNnP/ymDSwCBMcb3PkUgQ6nTOnXr3MACCZuBbnst8LWPQnz2PK1pUbK1MiAHNaJA2MSOJPVb4HAsEaZvqJtE34eQlMnYj0GU3aiTHpe6nxuP06bcPEfPgBKXUsc2TpFgYC8DtVa8EAT52PBGzkhb/5Gszwh5AHCed/usWuOwTnVHOBgE/aF4jYbOm5D+HeHo1qVTvKrnMIIksAkc2hv3V3x9W4HNKsvrjvWdepR+JbLwtDVcHx7F2YNkhq592+r+KOS6TmgDWlx9FxztZjNdQwoZPg0R5ZXHKw9iWBuJZVc3V3Y1tB2JBifSZHWFXXJxkObNY8tPBpHqXAp8CTlshndRPoWlU1Na4XDgCPIiUi7Q5I2qC5o8SE7CZqK1FzCb0iAP+LpI+YKsRfFitx57OD9q8ndTeXgW2cFWDRXfu0mStqNJEbXXIM4yY0nEtEjly8uinPG+oeOT0xJTw5RNPBuPBSUcU0b2RtLMGAbqaSC2zfB5WVZ8mpGnN7EKq1e0EDwhK8XmlSpu4xyuqqcY8JuLfSXN8RqrPO9z9UJKh1rUuULt2OuExfwU+Drmm4OHxNIcPQyEFqVg7P9lq+Jgx3dM/mduR0HH6Lm6WxoxlJ6Om5bmbatJlQGzh7HYj3RlYgjgl+VZJTwtPQyTxJcZJMew9FDia3JZJaPWhdIWZo3dV3FwQRyT+vqdySOvQ0zqN1JIMir46mA4OgX+yhDh+kewRuNEg9CgAtcFaPPyakbhrT+Uell6+i3cSFEtXPR8RLCGkz05helk3CHbVP+ljq25SNMKYdSYAiaFG9ygKGLmxkdQmDCJA1fRI4sdSQaBsI95KY4ItJktLjtM7DawS1pHX5I/Bv0GdU8ZMdEEFm9HDQLtBAvAkeaDa+H2G8zGwEWHmi8bmQbzIHC3HiT9lX8ViXVagpsgAmeMyeJPRcls70MmNMbSvFtRwNcAAMLhztfqsTULZ0kVSIcAdQdIvyuSeiu2Ac2o0VB+YD0ngqNWIAvud/9pp2NxxmtTcdiHNB4bao9wtshcb9E3bLERTdfguHY6qS4+ZXXu1z5puhccxI8R81iy9N0VUSEbpaa/wDMcepTWhQLzpBAMG5k/IAlQYfs+XF382jIk6Q8h3s5oCrhVKzJnlui6fhXnWnEupuNqrIH/Jp1N+663TxzXeF2+375Lg/ZfL3UsQ2o8tIaCQ5r2kNdEAm889pXSsFm9Gs8+PS8WI4O5ELbjarZgyPei6Flo3HIqv5vkNJ4J0W6WPtxR9CsQI1Bw4c0Q2tPVWToXpyDPcnwzCYqkdCwk+kBVCswX3HKf8Lrvb3L6/dh+EpNe6fHYa2tjdoO91x+ph6hcdU6uM2I8wdlHMl6RTG37ItSzUpf4Y8QmeX9nMRW/p0nEczYe5gLK9FkvLgoARGDwb6rwym0uJV6yn8O3EzXIi1mm/qVdssyijhhFNjW8zuT5kpXItHA30rPZjsIylFSuNb7GDGlvpxKuLw1o5KDEZi1myq2b54Ly7mpTnRshBJDTNM4aJEqs4jN5JhI8fmmoyl9TMbKW2FzSHtXNizj++aSZhj3PdMpe/E8yhnYhOoEpTDnPlp8kDrU2GxFjPI/RBvcVogjNkask1rUvlRalrrTUTJ2Pt5KRr2/mCiw9wV6UkkEJFKRYrdjSOqEpvhFNqxFoSMZBVKrES7SAdt5RdPGtcDqJjaf9JRUJP8AtSU6fC/mg0EPa0OkiTbmtchDW1TJkiZO/S3M2UJcQ0xImBPRQYDwvMX+90IhfC4P7UVAYbpDRsCAT7rFWXO5rEbBSOpYusefA/T/ABCbdkOzznu/iXOc0XDADGoGdx+m8+arpLqjmsaG+ItHvI+w9l1hxbSpgCwaAB6CFskCC3ZUO1AZTpVA61jE8YXD8TiWyT1K6V29zrvB3bbjiuaYzLwDICx5HFs27UQanir22WmJqE73HA8QfPkvdMKOoeCaMqIThe2QtrOaZaSCOtv9JnQz2RD2S4bOB0uHrxSZrptxG3VavCqjI4plrwnaN2xc50c5Dh/7C6eYXtbXZenVJHJw1/WD81zhr53sef8An/KLwuIc5waAS82bHxEkwB7wmUmhHjOnYDt7XcQ00W1CdhTJDiejXcfVWx+HGIaDXwrQY2foJHqJj3W3YnsmMNSDqoBruHjP6QfyA/fiie1OcU8PTgkavO6Ms8ki+L9NF9FGF7MYamdWhs9bgeUpo/EsYI+i55j+3H6R80ixna+o7isrm5cNqUI6OoYvP2t4jZV3N+14jwlc3xGb1HHcqCm2rUPha507QCUPGTFeaK4WPHdpHO4/NJq+YF25Q+KwFWm5jHjS6psJBIE3JjZDdwXP0gmJR/bS6TeVyJ3Ygc0fg8lxNUSykdPM2CuvYTsI12mtWHh4A8Ves/pNY2KYAHRN46tFIxt0zg+Myisz4gEHhGSSHDb/ACrvnwIM81UM2pR429JQxzt7J5sfjw1Jhpj9Z29/uhS5Rtr28zP79l5rWluzKjYrUrNS8lKEmoVdMqUVQhQVO1rTzn1SSQyPQ5SAzutO76lYCZA2S/0Emp1i20yiKeIPAKFlLqiaIHNK6OTIq9cuEX8kThKBkSt2tHKUQ0m0BAJM3LyRP2XqmbqgXWLgFv7KycZSH91/IAro3aJziyBwF/uqL+HlIPxWo/lYS0edleO0L9LCTtxWpu9lMao5R2go6Z5zx81VsXUtvKfdocTLjdVmtUWORrYJWMIMvU+LcgnFPBaM+R7IapvKnmbod62oP4HZWMz6bPauzfhD2L0MbjMQz+Y4fyWuF2M/XHBzuHIHqqx+FvYo4ut39Zv/AMembAj+o8fl6tHH0C74ynFhZcikI+xbn2YChSc90WE+vBfPmfZlUrOc97je++y6n+JmaDTomw4c1xbNsTeB5lRl9U6LSfjE8pYVzyADumpySlSbrxFUgcGtA1P8uXmq/SxJaLEzeE5wGXtrVf5tRzhAJJPO8dAq1RilJ30Iy3D0Xk1qjBTw7TDWkkuqu4N1H0JTrEZ42k016gA/LQpgRtxA4Ac0ofWFbEtbTA7qiBeJAAN4G0k+6UdrMa6piDOzQA0cIIm0eceiKEq3s1OaOrYgVHACxAA2Ag267lHZE0GsAef3Vew7ocCm2DqltRrxwIPokmjViaR37B1NNFgmFBmplkqPKCKlNhngCi82IDI6Irhq4zmPal3GI4KqYsy13krN2mMz0/e6rETup0LlYhC2leOEFYFcxGwXq8C9XHG7StwVG3dblBhPdZWxqfJaSslCjiXvjzW7K6hWaOiFINhLa5mxRIxThs76IGkyTFkc2kNg6Ej0FG38TU5u9li97v8Au+qxLYaOm/hvWcMZECDTeSfIjh6q19u8xDKJ6rFi0PhXH04jmOJJeTPE/VAOesWLMygHWehy5YsVokJkbky7LZV/FYuhh5gVXgOPJo8To66QfksWJyXs+psDSp0Wso0mhrGt8IAgABZisWG0y7zhYsQbpGmtnz52vz11R7nO5wAqY6oXEk7r1Yp4lqyWZ7o8aUWMS4NMbuhvubrFioRHuVAU2aBuT4jzMfQJJ2hqTWJ6D5SsWLl0SPRcEww9VeLEJ8Lw6dO7EZse7DSfhsPK5CfZriyXCSvVin6NsSmZ9TkO579FUXG6xYu9k8gnxDYcVoF4sVUZGbheherEQHrd1vKxYgE8lYFixcA2a5SByxYlYTYH/akafksWJWEl1nl8yvFixCk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56992"/>
            <a:ext cx="3334105" cy="22088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2. OUR ATTITUDE TOWARD PURITY</a:t>
            </a:r>
            <a:endParaRPr lang="en-AU" dirty="0"/>
          </a:p>
        </p:txBody>
      </p:sp>
      <p:sp>
        <p:nvSpPr>
          <p:cNvPr id="3" name="Content Placeholder 2"/>
          <p:cNvSpPr>
            <a:spLocks noGrp="1"/>
          </p:cNvSpPr>
          <p:nvPr>
            <p:ph idx="1"/>
          </p:nvPr>
        </p:nvSpPr>
        <p:spPr/>
        <p:txBody>
          <a:bodyPr/>
          <a:lstStyle/>
          <a:p>
            <a:pPr marL="0" indent="0">
              <a:buNone/>
            </a:pPr>
            <a:r>
              <a:rPr lang="en-AU" i="1" dirty="0"/>
              <a:t>Barker writes, “It is impossible to have one characteristic without the other. The one who is single-minded in commitment to the kingdom and its righteousness will also be inwardly pure. Inward sham, deceit, and moral filth cannot coexist with sincere devotion to Christ.”</a:t>
            </a:r>
            <a:endParaRPr lang="en-AU" dirty="0"/>
          </a:p>
        </p:txBody>
      </p:sp>
      <p:sp>
        <p:nvSpPr>
          <p:cNvPr id="4" name="AutoShape 2" descr="data:image/jpeg;base64,/9j/4AAQSkZJRgABAQAAAQABAAD/2wCEAAkGBxQTEhUUExQWFhUVGRcYFBcYGBQYGRcYFxQYGBUXGBQYHCggGBolHBQUITEhJSkrLi4uFx8zODMsNygtLisBCgoKDg0OGxAQGiwcHyQsLCwsLCwsLCwsLCwsLCwsLCwsLCwsLCwsLCwsLCw0LCwsLCwsLCwsLCwsNywsLCssLP/AABEIALcBEwMBIgACEQEDEQH/xAAcAAACAgMBAQAAAAAAAAAAAAAEBQMGAAIHAQj/xAA7EAABAwIEAwYEBAYCAgMAAAABAAIRAyEEBRIxQVFhBhMicYGRMqGxwQdCUvAUIzNi0eFy8RWCJEOS/8QAGQEAAwEBAQAAAAAAAAAAAAAAAQIDBAAF/8QAJxEAAgIDAAIBAwQDAAAAAAAAAAECEQMhMRJBUSKx8AQTYXEygZH/2gAMAwEAAhEDEQA/AOYYc+6aYbiel0swjZd58U0pCHHkN+tlhydLx4FYeoTyUtG25uVmBwbjceYnkrP2KyTv8SNf9Ol46nIgfC31MekoQimwPYx7P9nBpbUrg6XR3dPZ1Q8JH5W3HurL2nx/c0G0hYkSQ0bDYNaBvvCIw9QVK9Su74aIOnlJmPufZLsteKlSpi6vwUj/AC52lomY/tEepHJBytUvf2XWbI41D/X39Ir2c4oZbgSyYxFYGpiI4FwsyeTRDfcrj4qVHTVIcWlxl0HTJ4atp6Ky9ssyqY3EtpMu+q8ADzIFMR8z5KxfiPi2YTCU8vpRoptDTzc83c48zufVacbpX88M2X6m18fc5yTuTuoHOWgetZVjMWLsZnpoVg1x/lus4HgTs4LrtN2qDwXAQF2DsVmPe4Zmp3ibLHf+psT6EKGaPseBbKfwna4n5IenXGnyWUgIk/DfbiB0WrGknVGkGYB3NxBvslTBJWZhXjvLgFti6RaeH0RVbTdwiYN9vK/qt6WFDadhJJ8RMXOyWmo17jJ+B1hyERHXbdSyOikEM2VqYAB0l0AXgmT891KXjiR9uohLKVJjGucI3LpuSTMj5xZb0sPLS9zgC64ngeUeiHkx0gl/dkgOixBt9FFiKlM2H5SJgGJ5Hnuh8HVYS4BwcRN+kXueC0FZouSfBeA03IN439kOqjuDJ2kcd+MG3K/BL8K7xGT4dp42K1xdZpa0TIfLWg28W958vmhaL3PqVGDTDBOrYdR6GQqKCVIm3LowOLBs036XMnaVJSJBM7clNiGBtMaYmZHUHjCV1KxLoJkzAAtJTWoaEptWF1qU31GOXXmq/nFCo8sYKhBc9uoyZgOBMDoJ805c9sWcJG4kWJ6IE16AeJc0u4XBOq4P0QlJMaNoZ5zmIa0Nb+Qt3IEQBF/UGEJg80L7NaXO4aYI3g36LU0GOF2B8nUSQT+WOP7sjaWc02DTLWls2tsDy9Cp3fR6QPi8LqDu83adRHSOHmJWjTrbApkNEFpENLhEAwUZTzBryS25MXEmRw6LduJ1k6WOcR0No3ubDZBNcSGF7cG8hjxIIkESJjhYDiicWHAmGjVbjxMcYvBXmLzcU7kGxGqBIBi0xPMrzCPfVquLwRRYNYe4RL7wB0vumUfQPIHxFR4LgQIbB+Ln04kkFA43FVH4juKbbtpHVFm3O4JFzcJj/wCTY9zhTktPFo5CwJ90po4t5ql1KCWmC4i2n4iJ5SE2PUjpcMwVRzabGlxs0D2Cxe99y29OKxaiRzXL2ePrKYV27kz6dEBgI1m/qmRq23lZMnSkeBWCqua1pAMHZde7MZe5mCYWiH4ghxPHT+T5X9SuR5c5z3MpsEucQ1vmSB919C4DDCjSp0xfu2NaD/xaBKfDC2G6ZT+1lf8AhqbMPTEl58R4ucdh++ir3bnGjCYOnh5lwaX1o4uPiI93Qr3mGEpl5xFQau6BNMHbVwPXZc/xeRHEVatfEuIwzHy4u/8Asi5a0ciRCE4+MvzhpjK1+dFfYjLG4XDnMcRAr19RoB35GcHNH6ncDwC552izE16xcTN7nmTv9grb297Sd/dnhY0aKTRsBETHkFR9FlWDt2ZsipeP/QeFgWxC1VjOSNC6B+GGKhtZkSQWuHqNJ+gVLwmElsudpB+HifM8grZ2Ab3dStI/K2ee5iFHJJNMooNbOhUsXc/2/VEd06s/UZAAIB2JLoJhB4Sk+oQe7OkAEb3M8hb3R+KzJ1Lem48NjA69FCPyx2Th7gDJixkGYtsUj7jVV8AcDc6iCGwTxndHMx2rxFr+nhcRfy3XpeHPDiTG0FrxY7biynOmMtG+DYW6xYxHkNrechVzMK7myQd3apMbzcCDxn5FWXFP0h4/U3UALEADj1MJPjaLjo0hpe4ExwmBAEeSElqkNF/JBgKJDHuaS4kEC8DjP2UNZjg4xOoOEEWDrSbk7cOqf5bgx3ZbY6C0uHHUNxHVB47DA1BMADxaf7ZMkorH7Fc9hWId4QPy2gcSRfZaVqp7zUY2AAFjx3WVv5kgAy23lafuo6jBETJA2G7rT6JtnOmhgMYHEAwGxE7b8PdB5hX0FjQ0AlxDTtcQXSf+INkPjTDCfCItfYWv817XxOpoPiqXEkWaAbEl3+FVv0yMf4Nv4qnSYYdJJkwJ8RgmY3IQFDOaLW0y1slotpEXIO5IueE9U1o5UBqLmgn9IJA2Fo5KFrKdN+jRBix0k8bAkCOCEm0OkmNMLVdWoN1SA8eKDte7fkUndow73FzR42zDQNtRAkm832U9DFOdQcWgwHPDQZEtBsY85SJ2OqPeGNbqdtvZoHP326KlWTboPZ2mYT4WPIptsLAGdyRzGy2w/agg/wBJzWvMuMyfhgdOCh/8binsjVSpttBa0l5E3BPBNsD2f00/G4vcJJJJDWmLQ35pHGaeh4yi1sV0MCarNJ/l09QcWbudAFy6eKcZziXmk6nSAu2Nzb16KPB5Y6N3GR4pMBEHK3aJk+hAjgCT6BKkxrQqyrFMpDSTsPDEmIgGfMyV6P5tKoyg2SC4wLFx3vMCEY7LabQ86CXxYyBOo2i9uC3ybCik2s8QHMBAgkyYnVc8ZTY4uzpSFOGyd+ltgbC8jfisTehiSWgkbheK9EvI5NTY3kJ8lI90FQTfdTv281l4ULj+FtVn8ewPAJLHhhjZ4bqnz0hw9V2SqVwDszi+5xFKqLBj2k+WzvlK73WNlowvQUhXmtQBoB2kSqP25zSKOj9RsOQhWDtHULnNaNgdTvILnnbLEtc8QZtZDJL0aI6VlFzd5L2t5Cfc/wClAWWWuJr66hImNh5D9/NF0fJdtIhabYA6keS8o0tToTgtBCANHS4EIqdiuFbJa9TSQdMgjTforL2Z7Q1MFXbVY0PaRoqNcJkCC2/AiTdIwA5zZ2EmOqLdFgOCn5Uy0lcdnbcr/EClVZZuk8QeBQj8zw8d7XxGom4aD8oXHG4gtdbiCPYSPovX48lpHCQfWAtMJpxswZIVKjsOX5y2tTfo0sgF0mXFjdUCeboa4+y8pY+l3euoZB/pNJGt94Duk2gdVz/s/mwp4as4iNWlgHPi76JzkFN1UnE4g+D8jTtDeAHBoTaZO2vZY8xrNDQ54a0uv4nHwtAi3M/9KNmPYGnSx1hIcdI3HETqHsqLmWZvxeJOjcGGnhTbwMfq2jyJVpdh6dCiylJlx1OgFz3kbT78UjxRfoZZZLozfiGs0PcAC+xMcQyRJ/Mqzgs4FbF6mhrBpDXG5LwCIAt1FuiJxtLvNGoOLWn4C6bdOAMok4ZtIU6rWtGhswABeYgxv++aytOLo0KSkhlUyssJOsw7xOtc9CZWYbAAO1PqHUeAAa2COW/zWr8b3plokEDc81BV0ua+0hlnSN+QF91zTW0FUzMZgGPLA67AfFudXFM8fU1DQ0Q07AWPW/sl+FpOczU6maVMfABvpA3c3eSSUT/Dk84k8Te1rrvFs7yoZd4ZuYEAX+s8Utdl7HEE6zZ0y53EzvPBTHCGwJ233OyV4zLXVNTWvc0bWkTzAJ4x0TSiBT9UT4agaZDWshlxcuNzzJK2wZbTcS7Q2dyYBO54qLE4JzKQio4CdLgCDaw1Fx3IKTZ32f1vpkHU8Q0klsBg2sN3G/skTaGqxt2fzfvziCXAU2uikOMCZ2udt05xWYgwRZkDVb45BFhzsfdAYTC0qLG3a20HmRET6qXNC14bpcA2k4ER+YgTp9uKe9HUjU5iG0+9IcGSQJi/CY3hL8dmZ1aYcGTqe74dpAaJ4m0LzMKL8UxrGw1rZJ3uLGIHHdQYSjSqljdZ8M2gwYd4Y8p3S/0cG4MOqtbVfLC9pDmmQAQfCY6LbDU+4p1nuk6hb1P+15neKFKk50FwEBrSYENFzAHEjdS5nXdWwwewA69LgBwgg+uyrBVbFbtm+Dwp0N32HNYiaFNxaCNiAQsTWwUjioqdOanc6w4qKm2dz90azuwBABP0WZsoNOyeD73EUafB1QSOg8TvkCu84lwg+y5J+FWHLsXqMEU2OP8A+rD6ldVrHxBaMK1YyKR27x3dMIAgutPTkFyTNKjyzXBgkta68SN4PSR7q1fiPm3e4tzAfCw6fbdF9vMB3WV4EBvAOMAbvYHEn1J90teTbK/wcxY55sD7yjsPh3buKEZUIMx5puXCJGxQmxYRRCbITEuRNR8IGq7qhA6bRtQrkWGyOpVUopOkoxpgIziJBkxqy8ep+UfdaOchcM+ahPJv1P8ApEniqwVIzzdysbYYyxjBxdJ+QH3Vg7Q5low4Yw7ANAHACPmSQT5BVzLR8HREFxqupjgXucfQ2+gTkmiw9lMAGAE7xqd+/NPcKA7XWebkwDyiwa3mk5rFrAxtnVXBjTyAu5yYYaDcHwU/Czlbd3UkpkTZNWMfu69qS9skjTqBI5wI26bqCqSQSB5uNvlw9UG5zXMIJJAvYkdFPJC0PhlTHHZItcwtBkguJcb31HgjMbix8I8IdysS6LEkKt5VmzMPOhvxbgk/JenOGvqNMgRMiJIJtzUpqoo0xex9Ue7UW6omNRJ5AGAOHFT0a0ucWmw3E7TNp6bpQ+KmpsjcE324R7IrAYlrnGIA2E7EEwXHnZJdBJ8bidDviEuIgc+vUJdm+eCi+QAfFseJAkj57qXHQ5+trbgQ09AdhwEbz1SEhtSrFTxU6fiI5ueZOp3mfkudnE2Mz+oWtpgfGZ8mk8Z6FTV8bVhzmMIjd3EcAQT5JsylSDHEUWz8Ti4yNoA5gW2QVRprVNJI0022Yz4Q7Yl0XcYjdK4/IbJsJSaAW1LuESXOkweQ58Aosqxb6z9DWhtJpOo7aR1J3KsDcCxs1dnaASN58J35DdAYnCCmw6WgBxE6d4gb9TJTeIPImbWLAdABN5MWIi+lV/IaUuNSQ0OJ3iGjgB1twTuoSAXukACAwX+Lh8kPl2Xvaxri0D8sXdHHc8TZcgoX9rcwpxUptcXOMNMSQwAXPUkiE57LYgfw1Ic9XC+/L0SBlINe/vY1G4gC+t0GXdNkb2YqjuYPxMcW+XHfy+qtB7Ekh7WzHSYAjb6L1Emk3jv5LE5M4Y15Bsj8Pfjul9IwSjaLRG/z+yyyRdM6n+EmF0srVOZa0H5lXTMq2im9/JpSvsBhQzA0ovqlxPOT/pFdoHTScOavBVAqunBs5nvHOO7iSfUrqnaLKm4vBUWisKYpsYSS3VLS0T+YRESuWZ0SajuhKuuXZhSpYY6obTq0iHOu4l2nTAB2DTBj5QjgindiZpuLTRRe1PZqrhSDqa+m6S1zdiAYkxtKTUa7tuHFdAynP21qVHD16zgx1Puqjob4Hte5tN8kXBAYD6JB2n7PjCn+qHA7EDf5o5IJaGi1JWmVuviENqLl5UJJPELZphclSJN2yamFJWqwEOtal0tWNdBGXj4jzIH3Rbx4Vrh6WloHr6lT1WfCFQgMMG2Gk8m/UKbJxamf+Q9ytK/hpeYC9yx0Ux0g+y4Rq0PKzvGCD8FOG/8AKq8gfJh901DgxvRg9Bz9VXaWKHeMO8hnu0VDHnMJswatOrYXgXLnb2HGPknQjR49z6vxSGD4Wc/7ncz04LWm6JBvINvTnyRTpiTYcGjc+buA6oQ6ifAPMgb+/D6otaET2V7OcTomCenOCJ+6Fq41zKzw0XJafLwglEdtMOAA8OEmzwDcGN44SAlWaVtNVx5hvzYFKdNGqJYsLnbqerU7Vq5gFosbhF4HPC4tv4Qb3F/lCo5eTxRGGeAZJjms7iPZ07FZ22NIGqwF9uspZSrO/iNQ0wSCG9Jjbmq3TzMD4HMPOU8y3Nmh2t2ku4f4ugcW0YJxpQ5x1Vn8OAtbyAn3R+Hy9lFsUhEzJm9xv1ukuCznvKrTqhrRta7iBty2KZ1cx8YYTYTfhMSAeadUKxn3YAGlsmIv53J+a8qNA1M0+x433QdLM4EjzA5mJj980vzfPm0QNMl54bmXHcotoAyxTdGqo4NkgBomzdIIbfjPFEUMUX0QY1EEOgGBIF78pVXzSq+o0Uy67yTAm0MtHmUxymvoptYAI0Ai9i7l1g/RIpDUV3tZUDa9I3c90hzRcBokgxxIKseCwDKbBptrOp3Ulo9ksblxdijUdB0MEDq4m8ck0o4gPIY0jwxqi8eESE2MMh+G8zdeKUUFiuRPnzZSU5c4CLmw8ytC6YEeqsPYjLDiMbh2ASA7W/yZJKyo0Vs7rk2E7nDUmfpY0esXS7PHxTdPIp5jXgNVRzp+oO5AErRLSorDbOP5t/UdPMrM4w1SkzQWxRdDvCdUHi48QT/haZld7vM/VMsdmhfTYHQ4aQNg1wtEAt39Z80mHIo9BlxuXBLlYY5jw6dTSdJBAt8REH4gQeXBC1GFxLXAm1r7cTZQ0KmisYJiQR5Dh++SbVAJ1DiLch7rVaaMe0xZhKYI08DY/ZL3NLSWncJvlzB3rm9betx80Z2jyUmn3zB8Fqg/t4O9LJfG0FSplcDkRgaOtzW8zfy4/JA6k0yP4nO4NaR6uGlsdePoVOrKOWgx1zPMyiaVLU9oUACb5DS11mDqnirdEZOkadoKWhoCAwNXwQrL+IOH0ubH7sqbQqwIRmqdBg7RNQxX81gM/G36iVfKVBznaWb7OdwaP0jmf2Sub6ZdPGZ9l07IMaX0KenfSA93GeMf56oKUYptnftubpBLsK1vx+N24bwHVx/fQJNmhe4wTDf0tsB9z6qxMw/+0tzCgsWbPKXNI9DF+lhBb2yo4qgC0tIgH5dVX87ZDoO+lk+YYAVa8bSgqu55RkB/ofsUcM/QmeHsTU6qIY+RcIcC6ka8iSrtGZDChhGle1H6RA3UNB5PwgdQiqdO4JDPK/1hRk66MlYRluZmm4E7czPqUxpZuXmTUdvMCIS8BseIMjlc+q3GLDRpDGBvr9P9oXYaGuAxVSq4udVLWNNgDE72lbZppNRhaQYgEk7/ALugqYpujVsCDZu3ojcRUpmKdKmwNjTrdJcZvM85lcd4j3D1LtLRaPi5xayZYajDbTIOoTFzBA8tzZL62JbqDSYDA1oDRuW3JRLs1FzsIIEb7bmdtj8kRWmHYXLqj3Pl0awNUWPER047KTKsDToB3dtgBxm8k/Dcz6KLLs1DQ1sGOL3RJIG5Q+NxRaxxDgJAMAAmJ+apChd8Gbs+MmwsXD2JH2WKs4DDa2B8uOqTI6uK8VPJA8Tnjibea7F+CuTaadTFOF3nRTn9IiTHnb0XJsHhy97WC7nEAetl9L5bhBh6FOkPyNA9Rv8AOVLGrZoRDmlWxVRzGtFCqecgKwZpUsVTe1lbRRDed0ZstBHNcS+XHzWhqeGOS8qblawSQBcmwHMlRQLaYOMKXuJHAH5Img46RK672e7Atp0WGoP5pYS/kHOHw+gMKj5tkJYXsiI2W1QaiYpTTkyn136KrXcxBV0yPNWD4rgiHA7EeSpuOpSI4heYTEkWKaE/FiyjaNs6yZoquNFze7JOlriQWjlPEfNSsYGN0NMiZJ/U4iJ6C1h581lSrOy8QbVhS0TMVo7GYXVWa79N1V6G6vvYtsSU2FXIlldC/wDESvNUN5BUk0r2Vi7ZV9WId0SLUhkf1MeH+Jqymr12EcC17OLSDHR3/So52Vh7C43TiQ0/nBHqLj7qU43EphlUzoxopXjaafEWS/H0ZCyZFo9SLKTmbJlVzMWSx46T7XCuGY0lXMbRg9FODoXJGymhyl1CFHiKOl5byP8A0vGrdo83ZPRqEeSJ71w5FD0xKJpWSSGRhquJBJjyRWHpucbEdSR8lFSudlu6sR8JI5lTY6D6dPgZE/TzRNCmbAG89IA59d0DgyNnP/ymDSwCBMcb3PkUgQ6nTOnXr3MACCZuBbnst8LWPQnz2PK1pUbK1MiAHNaJA2MSOJPVb4HAsEaZvqJtE34eQlMnYj0GU3aiTHpe6nxuP06bcPEfPgBKXUsc2TpFgYC8DtVa8EAT52PBGzkhb/5Gszwh5AHCed/usWuOwTnVHOBgE/aF4jYbOm5D+HeHo1qVTvKrnMIIksAkc2hv3V3x9W4HNKsvrjvWdepR+JbLwtDVcHx7F2YNkhq592+r+KOS6TmgDWlx9FxztZjNdQwoZPg0R5ZXHKw9iWBuJZVc3V3Y1tB2JBifSZHWFXXJxkObNY8tPBpHqXAp8CTlshndRPoWlU1Na4XDgCPIiUi7Q5I2qC5o8SE7CZqK1FzCb0iAP+LpI+YKsRfFitx57OD9q8ndTeXgW2cFWDRXfu0mStqNJEbXXIM4yY0nEtEjly8uinPG+oeOT0xJTw5RNPBuPBSUcU0b2RtLMGAbqaSC2zfB5WVZ8mpGnN7EKq1e0EDwhK8XmlSpu4xyuqqcY8JuLfSXN8RqrPO9z9UJKh1rUuULt2OuExfwU+Drmm4OHxNIcPQyEFqVg7P9lq+Jgx3dM/mduR0HH6Lm6WxoxlJ6Om5bmbatJlQGzh7HYj3RlYgjgl+VZJTwtPQyTxJcZJMew9FDia3JZJaPWhdIWZo3dV3FwQRyT+vqdySOvQ0zqN1JIMir46mA4OgX+yhDh+kewRuNEg9CgAtcFaPPyakbhrT+Uell6+i3cSFEtXPR8RLCGkz05helk3CHbVP+ljq25SNMKYdSYAiaFG9ygKGLmxkdQmDCJA1fRI4sdSQaBsI95KY4ItJktLjtM7DawS1pHX5I/Bv0GdU8ZMdEEFm9HDQLtBAvAkeaDa+H2G8zGwEWHmi8bmQbzIHC3HiT9lX8ViXVagpsgAmeMyeJPRcls70MmNMbSvFtRwNcAAMLhztfqsTULZ0kVSIcAdQdIvyuSeiu2Ac2o0VB+YD0ngqNWIAvud/9pp2NxxmtTcdiHNB4bao9wtshcb9E3bLERTdfguHY6qS4+ZXXu1z5puhccxI8R81iy9N0VUSEbpaa/wDMcepTWhQLzpBAMG5k/IAlQYfs+XF382jIk6Q8h3s5oCrhVKzJnlui6fhXnWnEupuNqrIH/Jp1N+663TxzXeF2+375Lg/ZfL3UsQ2o8tIaCQ5r2kNdEAm889pXSsFm9Gs8+PS8WI4O5ELbjarZgyPei6Flo3HIqv5vkNJ4J0W6WPtxR9CsQI1Bw4c0Q2tPVWToXpyDPcnwzCYqkdCwk+kBVCswX3HKf8Lrvb3L6/dh+EpNe6fHYa2tjdoO91x+ph6hcdU6uM2I8wdlHMl6RTG37ItSzUpf4Y8QmeX9nMRW/p0nEczYe5gLK9FkvLgoARGDwb6rwym0uJV6yn8O3EzXIi1mm/qVdssyijhhFNjW8zuT5kpXItHA30rPZjsIylFSuNb7GDGlvpxKuLw1o5KDEZi1myq2b54Ly7mpTnRshBJDTNM4aJEqs4jN5JhI8fmmoyl9TMbKW2FzSHtXNizj++aSZhj3PdMpe/E8yhnYhOoEpTDnPlp8kDrU2GxFjPI/RBvcVogjNkask1rUvlRalrrTUTJ2Pt5KRr2/mCiw9wV6UkkEJFKRYrdjSOqEpvhFNqxFoSMZBVKrES7SAdt5RdPGtcDqJjaf9JRUJP8AtSU6fC/mg0EPa0OkiTbmtchDW1TJkiZO/S3M2UJcQ0xImBPRQYDwvMX+90IhfC4P7UVAYbpDRsCAT7rFWXO5rEbBSOpYusefA/T/ABCbdkOzznu/iXOc0XDADGoGdx+m8+arpLqjmsaG+ItHvI+w9l1hxbSpgCwaAB6CFskCC3ZUO1AZTpVA61jE8YXD8TiWyT1K6V29zrvB3bbjiuaYzLwDICx5HFs27UQanir22WmJqE73HA8QfPkvdMKOoeCaMqIThe2QtrOaZaSCOtv9JnQz2RD2S4bOB0uHrxSZrptxG3VavCqjI4plrwnaN2xc50c5Dh/7C6eYXtbXZenVJHJw1/WD81zhr53sef8An/KLwuIc5waAS82bHxEkwB7wmUmhHjOnYDt7XcQ00W1CdhTJDiejXcfVWx+HGIaDXwrQY2foJHqJj3W3YnsmMNSDqoBruHjP6QfyA/fiie1OcU8PTgkavO6Ms8ki+L9NF9FGF7MYamdWhs9bgeUpo/EsYI+i55j+3H6R80ixna+o7isrm5cNqUI6OoYvP2t4jZV3N+14jwlc3xGb1HHcqCm2rUPha507QCUPGTFeaK4WPHdpHO4/NJq+YF25Q+KwFWm5jHjS6psJBIE3JjZDdwXP0gmJR/bS6TeVyJ3Ygc0fg8lxNUSykdPM2CuvYTsI12mtWHh4A8Ves/pNY2KYAHRN46tFIxt0zg+Myisz4gEHhGSSHDb/ACrvnwIM81UM2pR429JQxzt7J5sfjw1Jhpj9Z29/uhS5Rtr28zP79l5rWluzKjYrUrNS8lKEmoVdMqUVQhQVO1rTzn1SSQyPQ5SAzutO76lYCZA2S/0Emp1i20yiKeIPAKFlLqiaIHNK6OTIq9cuEX8kThKBkSt2tHKUQ0m0BAJM3LyRP2XqmbqgXWLgFv7KycZSH91/IAro3aJziyBwF/uqL+HlIPxWo/lYS0edleO0L9LCTtxWpu9lMao5R2go6Z5zx81VsXUtvKfdocTLjdVmtUWORrYJWMIMvU+LcgnFPBaM+R7IapvKnmbod62oP4HZWMz6bPauzfhD2L0MbjMQz+Y4fyWuF2M/XHBzuHIHqqx+FvYo4ut39Zv/AMembAj+o8fl6tHH0C74ynFhZcikI+xbn2YChSc90WE+vBfPmfZlUrOc97je++y6n+JmaDTomw4c1xbNsTeB5lRl9U6LSfjE8pYVzyADumpySlSbrxFUgcGtA1P8uXmq/SxJaLEzeE5wGXtrVf5tRzhAJJPO8dAq1RilJ30Iy3D0Xk1qjBTw7TDWkkuqu4N1H0JTrEZ42k016gA/LQpgRtxA4Ac0ofWFbEtbTA7qiBeJAAN4G0k+6UdrMa6piDOzQA0cIIm0eceiKEq3s1OaOrYgVHACxAA2Ag267lHZE0GsAef3Vew7ocCm2DqltRrxwIPokmjViaR37B1NNFgmFBmplkqPKCKlNhngCi82IDI6Irhq4zmPal3GI4KqYsy13krN2mMz0/e6rETup0LlYhC2leOEFYFcxGwXq8C9XHG7StwVG3dblBhPdZWxqfJaSslCjiXvjzW7K6hWaOiFINhLa5mxRIxThs76IGkyTFkc2kNg6Ej0FG38TU5u9li97v8Au+qxLYaOm/hvWcMZECDTeSfIjh6q19u8xDKJ6rFi0PhXH04jmOJJeTPE/VAOesWLMygHWehy5YsVokJkbky7LZV/FYuhh5gVXgOPJo8To66QfksWJyXs+psDSp0Wso0mhrGt8IAgABZisWG0y7zhYsQbpGmtnz52vz11R7nO5wAqY6oXEk7r1Yp4lqyWZ7o8aUWMS4NMbuhvubrFioRHuVAU2aBuT4jzMfQJJ2hqTWJ6D5SsWLl0SPRcEww9VeLEJ8Lw6dO7EZse7DSfhsPK5CfZriyXCSvVin6NsSmZ9TkO579FUXG6xYu9k8gnxDYcVoF4sVUZGbheherEQHrd1vKxYgE8lYFixcA2a5SByxYlYTYH/akafksWJWEl1nl8yvFixCk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8157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a:xfrm>
            <a:off x="457200" y="4116886"/>
            <a:ext cx="8229600" cy="2009277"/>
          </a:xfrm>
        </p:spPr>
        <p:txBody>
          <a:bodyPr/>
          <a:lstStyle/>
          <a:p>
            <a:pPr marL="0" indent="0">
              <a:buNone/>
            </a:pPr>
            <a:r>
              <a:rPr lang="en-AU" i="1" dirty="0"/>
              <a:t>Peterson says, “You’re blessed when you get your inside world—your mind and heart—put right. Then you can see God in the outside world.</a:t>
            </a:r>
          </a:p>
          <a:p>
            <a:pPr marL="0" indent="0">
              <a:buNone/>
            </a:pPr>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12776"/>
            <a:ext cx="2116672" cy="2376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3.  OUR ATTITUDE TOWARDS PEACEMAKING</a:t>
            </a:r>
            <a:endParaRPr lang="en-AU" dirty="0"/>
          </a:p>
        </p:txBody>
      </p:sp>
      <p:sp>
        <p:nvSpPr>
          <p:cNvPr id="3" name="Content Placeholder 2"/>
          <p:cNvSpPr>
            <a:spLocks noGrp="1"/>
          </p:cNvSpPr>
          <p:nvPr>
            <p:ph idx="1"/>
          </p:nvPr>
        </p:nvSpPr>
        <p:spPr/>
        <p:txBody>
          <a:bodyPr/>
          <a:lstStyle/>
          <a:p>
            <a:pPr marL="0" indent="0">
              <a:buNone/>
            </a:pPr>
            <a:r>
              <a:rPr lang="en-AU" i="1" dirty="0"/>
              <a:t>Matthew </a:t>
            </a:r>
            <a:r>
              <a:rPr lang="en-AU" i="1" dirty="0" smtClean="0"/>
              <a:t>5:</a:t>
            </a:r>
            <a:endParaRPr lang="en-AU" i="1" dirty="0"/>
          </a:p>
          <a:p>
            <a:pPr marL="0" indent="0">
              <a:buNone/>
            </a:pPr>
            <a:r>
              <a:rPr lang="en-AU" i="1" dirty="0"/>
              <a:t>9 Blessed are the peacemakers, </a:t>
            </a:r>
          </a:p>
          <a:p>
            <a:pPr marL="0" indent="0">
              <a:buNone/>
            </a:pPr>
            <a:r>
              <a:rPr lang="en-AU" i="1" dirty="0"/>
              <a:t>         for they will be called children of God. </a:t>
            </a:r>
          </a:p>
          <a:p>
            <a:pPr marL="0" indent="0">
              <a:buNone/>
            </a:pPr>
            <a:endParaRPr lang="en-A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2743200" cy="166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19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Next Week at Lifestreams</a:t>
            </a:r>
            <a:br>
              <a:rPr lang="en-AU" dirty="0" smtClean="0"/>
            </a:br>
            <a:r>
              <a:rPr lang="en-AU" i="1" dirty="0" err="1" smtClean="0"/>
              <a:t>Krish</a:t>
            </a:r>
            <a:r>
              <a:rPr lang="en-AU" i="1" dirty="0" smtClean="0"/>
              <a:t> </a:t>
            </a:r>
            <a:r>
              <a:rPr lang="en-AU" i="1" dirty="0" err="1" smtClean="0"/>
              <a:t>Kandia</a:t>
            </a:r>
            <a:endParaRPr lang="en-AU" i="1"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734265" cy="31820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86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a:xfrm>
            <a:off x="491691" y="3789040"/>
            <a:ext cx="8229600" cy="2009277"/>
          </a:xfrm>
        </p:spPr>
        <p:txBody>
          <a:bodyPr>
            <a:normAutofit lnSpcReduction="10000"/>
          </a:bodyPr>
          <a:lstStyle/>
          <a:p>
            <a:pPr marL="0" indent="0">
              <a:buNone/>
            </a:pPr>
            <a:r>
              <a:rPr lang="en-AU" i="1" dirty="0"/>
              <a:t>Peterson </a:t>
            </a:r>
            <a:r>
              <a:rPr lang="en-AU" i="1" dirty="0" smtClean="0"/>
              <a:t>says </a:t>
            </a:r>
            <a:r>
              <a:rPr lang="en-AU" i="1" dirty="0"/>
              <a:t>“You’re blessed when you can show people how to cooperate instead of compete or fight. That’s when you discover who you really are, and your place in God’s family</a:t>
            </a:r>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438" y="1412776"/>
            <a:ext cx="1860106" cy="2088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4. OUR ATTITUDE TOWARDS PERSECUTION</a:t>
            </a:r>
            <a:endParaRPr lang="en-AU" dirty="0"/>
          </a:p>
        </p:txBody>
      </p:sp>
      <p:sp>
        <p:nvSpPr>
          <p:cNvPr id="3" name="Content Placeholder 2"/>
          <p:cNvSpPr>
            <a:spLocks noGrp="1"/>
          </p:cNvSpPr>
          <p:nvPr>
            <p:ph idx="1"/>
          </p:nvPr>
        </p:nvSpPr>
        <p:spPr/>
        <p:txBody>
          <a:bodyPr/>
          <a:lstStyle/>
          <a:p>
            <a:pPr marL="0" indent="0">
              <a:buNone/>
            </a:pPr>
            <a:r>
              <a:rPr lang="en-AU" i="1" dirty="0"/>
              <a:t>Matthew </a:t>
            </a:r>
            <a:r>
              <a:rPr lang="en-AU" i="1" dirty="0" smtClean="0"/>
              <a:t>5:</a:t>
            </a:r>
            <a:endParaRPr lang="en-AU" i="1" dirty="0"/>
          </a:p>
          <a:p>
            <a:pPr marL="0" indent="0">
              <a:buNone/>
            </a:pPr>
            <a:r>
              <a:rPr lang="en-AU" i="1" dirty="0"/>
              <a:t> 10 Blessed are those who are persecuted because of righteousness, </a:t>
            </a:r>
          </a:p>
          <a:p>
            <a:pPr marL="0" indent="0">
              <a:buNone/>
            </a:pPr>
            <a:r>
              <a:rPr lang="en-AU" i="1" dirty="0"/>
              <a:t>         for theirs is the kingdom of heaven.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77072"/>
            <a:ext cx="26289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76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u="sng" dirty="0"/>
              <a:t>4. OUR ATTITUDE TOWARDS PERSECUTION</a:t>
            </a:r>
            <a:endParaRPr lang="en-AU" dirty="0"/>
          </a:p>
        </p:txBody>
      </p:sp>
      <p:sp>
        <p:nvSpPr>
          <p:cNvPr id="3" name="Content Placeholder 2"/>
          <p:cNvSpPr>
            <a:spLocks noGrp="1"/>
          </p:cNvSpPr>
          <p:nvPr>
            <p:ph idx="1"/>
          </p:nvPr>
        </p:nvSpPr>
        <p:spPr/>
        <p:txBody>
          <a:bodyPr/>
          <a:lstStyle/>
          <a:p>
            <a:pPr marL="0" indent="0">
              <a:buNone/>
            </a:pPr>
            <a:r>
              <a:rPr lang="en-AU" i="1" dirty="0"/>
              <a:t>Matthew </a:t>
            </a:r>
            <a:r>
              <a:rPr lang="en-AU" i="1" dirty="0" smtClean="0"/>
              <a:t>5:</a:t>
            </a:r>
            <a:endParaRPr lang="en-AU" i="1" dirty="0"/>
          </a:p>
          <a:p>
            <a:pPr marL="0" indent="0">
              <a:buNone/>
            </a:pPr>
            <a:r>
              <a:rPr lang="en-AU" i="1" dirty="0"/>
              <a:t> 11 “Blessed are you when people insult you, persecute you and falsely say all kinds of evil against you because of me. 12 Rejoice and be glad, because great is your reward in heaven, for in the same way they persecuted the prophets who were before you.</a:t>
            </a:r>
          </a:p>
        </p:txBody>
      </p:sp>
    </p:spTree>
    <p:extLst>
      <p:ext uri="{BB962C8B-B14F-4D97-AF65-F5344CB8AC3E}">
        <p14:creationId xmlns:p14="http://schemas.microsoft.com/office/powerpoint/2010/main" val="217181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Spiritual “</a:t>
            </a:r>
            <a:r>
              <a:rPr lang="en-AU" dirty="0" smtClean="0"/>
              <a:t>Selfie?”</a:t>
            </a:r>
            <a:endParaRPr lang="en-AU" dirty="0"/>
          </a:p>
        </p:txBody>
      </p:sp>
      <p:sp>
        <p:nvSpPr>
          <p:cNvPr id="3" name="Content Placeholder 2"/>
          <p:cNvSpPr>
            <a:spLocks noGrp="1"/>
          </p:cNvSpPr>
          <p:nvPr>
            <p:ph idx="1"/>
          </p:nvPr>
        </p:nvSpPr>
        <p:spPr>
          <a:xfrm>
            <a:off x="491691" y="3789040"/>
            <a:ext cx="8229600" cy="2009277"/>
          </a:xfrm>
        </p:spPr>
        <p:txBody>
          <a:bodyPr>
            <a:normAutofit lnSpcReduction="10000"/>
          </a:bodyPr>
          <a:lstStyle/>
          <a:p>
            <a:pPr marL="0" indent="0">
              <a:buNone/>
            </a:pPr>
            <a:r>
              <a:rPr lang="en-AU" i="1" dirty="0"/>
              <a:t>Petersen says “You’re blessed when your commitment to God provokes persecution. The persecution drives you even deeper into God’s kingdom.</a:t>
            </a:r>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438" y="1412776"/>
            <a:ext cx="1860106" cy="2088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1" dirty="0" smtClean="0"/>
              <a:t>“The Beatitudes </a:t>
            </a:r>
            <a:r>
              <a:rPr lang="en-AU" i="1" dirty="0"/>
              <a:t>are not a standard for me to achieve but a yardstick by which to measure my submission to the HOLY SPIRIT</a:t>
            </a:r>
            <a:r>
              <a:rPr lang="en-AU" i="1" dirty="0" smtClean="0"/>
              <a:t>.”</a:t>
            </a:r>
            <a:endParaRPr lang="en-AU" i="1" dirty="0"/>
          </a:p>
        </p:txBody>
      </p:sp>
    </p:spTree>
    <p:extLst>
      <p:ext uri="{BB962C8B-B14F-4D97-AF65-F5344CB8AC3E}">
        <p14:creationId xmlns:p14="http://schemas.microsoft.com/office/powerpoint/2010/main" val="231109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1" dirty="0"/>
              <a:t>Romans 10:9 If you declare with your mouth, “Jesus is Lord,” and believe in your heart that God raised him from the dead, you will be saved.</a:t>
            </a:r>
            <a:endParaRPr lang="en-AU" i="1" dirty="0"/>
          </a:p>
        </p:txBody>
      </p:sp>
    </p:spTree>
    <p:extLst>
      <p:ext uri="{BB962C8B-B14F-4D97-AF65-F5344CB8AC3E}">
        <p14:creationId xmlns:p14="http://schemas.microsoft.com/office/powerpoint/2010/main" val="2412044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a:bodyPr>
          <a:lstStyle/>
          <a:p>
            <a:endParaRPr lang="en-AU" dirty="0"/>
          </a:p>
        </p:txBody>
      </p:sp>
    </p:spTree>
    <p:extLst>
      <p:ext uri="{BB962C8B-B14F-4D97-AF65-F5344CB8AC3E}">
        <p14:creationId xmlns:p14="http://schemas.microsoft.com/office/powerpoint/2010/main" val="389953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90790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Signing of the Lease</a:t>
            </a:r>
            <a:endParaRPr lang="en-AU" dirty="0"/>
          </a:p>
        </p:txBody>
      </p:sp>
      <p:sp>
        <p:nvSpPr>
          <p:cNvPr id="3" name="Content Placeholder 2"/>
          <p:cNvSpPr>
            <a:spLocks noGrp="1"/>
          </p:cNvSpPr>
          <p:nvPr>
            <p:ph idx="1"/>
          </p:nvPr>
        </p:nvSpPr>
        <p:spPr/>
        <p:txBody>
          <a:bodyPr/>
          <a:lstStyle/>
          <a:p>
            <a:endParaRPr lang="en-AU" dirty="0"/>
          </a:p>
        </p:txBody>
      </p:sp>
      <p:pic>
        <p:nvPicPr>
          <p:cNvPr id="4098" name="Picture 2" descr="C:\Users\rod.thom\AppData\Local\Microsoft\Windows\Temporary Internet Files\Content.Outlook\Y00J0HUM\20141101_093733_HDR_resiz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40768"/>
            <a:ext cx="7236296" cy="4070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6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i="1" dirty="0" smtClean="0"/>
              <a:t>Matthew 5:7-12</a:t>
            </a:r>
          </a:p>
          <a:p>
            <a:r>
              <a:rPr lang="en-AU" i="1" dirty="0" smtClean="0"/>
              <a:t>Rod Thom</a:t>
            </a:r>
            <a:endParaRPr lang="en-AU" i="1" dirty="0"/>
          </a:p>
        </p:txBody>
      </p:sp>
    </p:spTree>
    <p:extLst>
      <p:ext uri="{BB962C8B-B14F-4D97-AF65-F5344CB8AC3E}">
        <p14:creationId xmlns:p14="http://schemas.microsoft.com/office/powerpoint/2010/main" val="392623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“Selfie”</a:t>
            </a:r>
            <a:endParaRPr lang="en-AU" dirty="0"/>
          </a:p>
        </p:txBody>
      </p:sp>
      <p:sp>
        <p:nvSpPr>
          <p:cNvPr id="3" name="Content Placeholder 2"/>
          <p:cNvSpPr>
            <a:spLocks noGrp="1"/>
          </p:cNvSpPr>
          <p:nvPr>
            <p:ph idx="1"/>
          </p:nvPr>
        </p:nvSpPr>
        <p:spPr/>
        <p:txBody>
          <a:bodyPr/>
          <a:lstStyle/>
          <a:p>
            <a:endParaRPr lang="en-AU" dirty="0"/>
          </a:p>
        </p:txBody>
      </p:sp>
      <p:pic>
        <p:nvPicPr>
          <p:cNvPr id="2050" name="Picture 2" descr="C:\Users\rod.thom\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408703" cy="270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9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CHURCH</a:t>
            </a:r>
            <a:r>
              <a:rPr lang="en-AU" dirty="0" smtClean="0"/>
              <a:t> </a:t>
            </a:r>
            <a:r>
              <a:rPr lang="en-AU" dirty="0" smtClean="0"/>
              <a:t>“Selfie</a:t>
            </a:r>
            <a:r>
              <a:rPr lang="en-AU" dirty="0" smtClean="0"/>
              <a:t>” (Last Sunday)</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descr="C:\Users\rod.thom\AppData\Local\Microsoft\Windows\Temporary Internet Files\Content.Outlook\Y00J0HUM\20141026_092829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100281" cy="3993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1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Appreciation Night “Selfie”</a:t>
            </a:r>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41" b="16810"/>
          <a:stretch/>
        </p:blipFill>
        <p:spPr bwMode="auto">
          <a:xfrm>
            <a:off x="1524000" y="1444238"/>
            <a:ext cx="6096000" cy="40079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87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Quokka “Selfie”</a:t>
            </a:r>
            <a:endParaRPr lang="en-AU"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877" y="1600200"/>
            <a:ext cx="593024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54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“EXTENDO” Selfie Stick</a:t>
            </a:r>
            <a:endParaRPr lang="en-AU" dirty="0"/>
          </a:p>
        </p:txBody>
      </p:sp>
      <p:sp>
        <p:nvSpPr>
          <p:cNvPr id="3" name="Content Placeholder 2"/>
          <p:cNvSpPr>
            <a:spLocks noGrp="1"/>
          </p:cNvSpPr>
          <p:nvPr>
            <p:ph idx="1"/>
          </p:nvPr>
        </p:nvSpPr>
        <p:spPr/>
        <p:txBody>
          <a:bodyPr/>
          <a:lstStyle/>
          <a:p>
            <a:endParaRPr lang="en-AU" dirty="0"/>
          </a:p>
        </p:txBody>
      </p:sp>
      <p:pic>
        <p:nvPicPr>
          <p:cNvPr id="2053" name="Picture 5" descr="C:\Users\rod.thom\AppData\Local\Microsoft\Windows\Temporary Internet Files\Content.Outlook\Y00J0HUM\cid_743_resiz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472608" cy="410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445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571</Words>
  <Application>Microsoft Office PowerPoint</Application>
  <PresentationFormat>On-screen Show (4:3)</PresentationFormat>
  <Paragraphs>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Next Week at Lifestreams Krish Kandia</vt:lpstr>
      <vt:lpstr>The Signing of the Lease</vt:lpstr>
      <vt:lpstr>PowerPoint Presentation</vt:lpstr>
      <vt:lpstr>The “Selfie”</vt:lpstr>
      <vt:lpstr>CHURCH “Selfie” (Last Sunday)</vt:lpstr>
      <vt:lpstr>The Appreciation Night “Selfie”</vt:lpstr>
      <vt:lpstr>The Quokka “Selfie”</vt:lpstr>
      <vt:lpstr>The “EXTENDO” Selfie Stick</vt:lpstr>
      <vt:lpstr>The Macca Selfie Stick “Selfie”</vt:lpstr>
      <vt:lpstr>A “Selfie”</vt:lpstr>
      <vt:lpstr>2 Corinthians 3:18 (NAS) </vt:lpstr>
      <vt:lpstr>1. OUR ATTITUDE TOWARDS MERCY</vt:lpstr>
      <vt:lpstr>Ephesians 2:4–6 (NIV) </vt:lpstr>
      <vt:lpstr>Spiritual “Selfie?”</vt:lpstr>
      <vt:lpstr>2. OUR ATTITUDE TOWARD PURITY</vt:lpstr>
      <vt:lpstr>2. OUR ATTITUDE TOWARD PURITY</vt:lpstr>
      <vt:lpstr>Spiritual “Selfie?”</vt:lpstr>
      <vt:lpstr>3.  OUR ATTITUDE TOWARDS PEACEMAKING</vt:lpstr>
      <vt:lpstr>Spiritual “Selfie?”</vt:lpstr>
      <vt:lpstr>4. OUR ATTITUDE TOWARDS PERSECUTION</vt:lpstr>
      <vt:lpstr>4. OUR ATTITUDE TOWARDS PERSECUTION</vt:lpstr>
      <vt:lpstr>Spiritual “Selfie?”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33</cp:revision>
  <cp:lastPrinted>2014-11-01T23:19:20Z</cp:lastPrinted>
  <dcterms:created xsi:type="dcterms:W3CDTF">2014-10-24T03:28:02Z</dcterms:created>
  <dcterms:modified xsi:type="dcterms:W3CDTF">2014-11-01T23:21:35Z</dcterms:modified>
</cp:coreProperties>
</file>