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83" r:id="rId3"/>
    <p:sldId id="271" r:id="rId4"/>
    <p:sldId id="272" r:id="rId5"/>
    <p:sldId id="274" r:id="rId6"/>
    <p:sldId id="257" r:id="rId7"/>
    <p:sldId id="258" r:id="rId8"/>
    <p:sldId id="259" r:id="rId9"/>
    <p:sldId id="260" r:id="rId10"/>
    <p:sldId id="261" r:id="rId11"/>
    <p:sldId id="262" r:id="rId12"/>
    <p:sldId id="263" r:id="rId13"/>
    <p:sldId id="264" r:id="rId14"/>
    <p:sldId id="270" r:id="rId15"/>
    <p:sldId id="265" r:id="rId16"/>
    <p:sldId id="284" r:id="rId17"/>
    <p:sldId id="275" r:id="rId18"/>
    <p:sldId id="276" r:id="rId19"/>
    <p:sldId id="267" r:id="rId20"/>
    <p:sldId id="277" r:id="rId21"/>
    <p:sldId id="268" r:id="rId22"/>
    <p:sldId id="280" r:id="rId23"/>
    <p:sldId id="278" r:id="rId24"/>
    <p:sldId id="269" r:id="rId25"/>
    <p:sldId id="281" r:id="rId26"/>
    <p:sldId id="279" r:id="rId27"/>
    <p:sldId id="282" r:id="rId28"/>
    <p:sldId id="273" r:id="rId29"/>
    <p:sldId id="2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79CBA0-EEBC-4150-A10E-EC5C4E315283}" type="datetimeFigureOut">
              <a:rPr lang="en-AU" smtClean="0"/>
              <a:t>26/10/2014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DE82BA-D496-4DA7-A96E-60E2CF690883}" type="slidenum">
              <a:rPr lang="en-AU" smtClean="0"/>
              <a:t>‹#›</a:t>
            </a:fld>
            <a:endParaRPr lang="en-AU"/>
          </a:p>
        </p:txBody>
      </p:sp>
    </p:spTree>
    <p:extLst>
      <p:ext uri="{BB962C8B-B14F-4D97-AF65-F5344CB8AC3E}">
        <p14:creationId xmlns:p14="http://schemas.microsoft.com/office/powerpoint/2010/main" val="25194809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140896"/>
            <a:ext cx="6400800" cy="4564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96445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26/10/2014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18547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26/10/2014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6960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26/10/2014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4929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7B1B6-A6F1-4DDA-A814-88574328437A}" type="datetimeFigureOut">
              <a:rPr lang="en-AU" smtClean="0"/>
              <a:t>26/10/2014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39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A7B1B6-A6F1-4DDA-A814-88574328437A}" type="datetimeFigureOut">
              <a:rPr lang="en-AU" smtClean="0"/>
              <a:t>26/10/2014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65884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A7B1B6-A6F1-4DDA-A814-88574328437A}" type="datetimeFigureOut">
              <a:rPr lang="en-AU" smtClean="0"/>
              <a:t>26/10/2014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7938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A7B1B6-A6F1-4DDA-A814-88574328437A}" type="datetimeFigureOut">
              <a:rPr lang="en-AU" smtClean="0"/>
              <a:t>26/10/2014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9515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7B1B6-A6F1-4DDA-A814-88574328437A}" type="datetimeFigureOut">
              <a:rPr lang="en-AU" smtClean="0"/>
              <a:t>26/10/2014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04029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26/10/2014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31048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26/10/2014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35337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7B1B6-A6F1-4DDA-A814-88574328437A}" type="datetimeFigureOut">
              <a:rPr lang="en-AU" smtClean="0"/>
              <a:t>26/10/2014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72E2E-6626-453C-8A78-6DF58A8D5055}" type="slidenum">
              <a:rPr lang="en-AU" smtClean="0"/>
              <a:t>‹#›</a:t>
            </a:fld>
            <a:endParaRPr lang="en-AU"/>
          </a:p>
        </p:txBody>
      </p:sp>
    </p:spTree>
    <p:extLst>
      <p:ext uri="{BB962C8B-B14F-4D97-AF65-F5344CB8AC3E}">
        <p14:creationId xmlns:p14="http://schemas.microsoft.com/office/powerpoint/2010/main" val="292515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fontScale="92500" lnSpcReduction="10000"/>
          </a:bodyPr>
          <a:lstStyle/>
          <a:p>
            <a:r>
              <a:rPr lang="en-AU" dirty="0" smtClean="0"/>
              <a:t>Matthew 5:1-6</a:t>
            </a:r>
          </a:p>
          <a:p>
            <a:r>
              <a:rPr lang="en-AU" dirty="0" smtClean="0"/>
              <a:t>Rod Thom</a:t>
            </a:r>
            <a:endParaRPr lang="en-AU" dirty="0"/>
          </a:p>
        </p:txBody>
      </p:sp>
    </p:spTree>
    <p:extLst>
      <p:ext uri="{BB962C8B-B14F-4D97-AF65-F5344CB8AC3E}">
        <p14:creationId xmlns:p14="http://schemas.microsoft.com/office/powerpoint/2010/main" val="3926233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“Selfie”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492896"/>
            <a:ext cx="2408703" cy="2704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79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I’m Terrified “Selfie”</a:t>
            </a:r>
            <a:endParaRPr lang="en-AU" dirty="0"/>
          </a:p>
        </p:txBody>
      </p:sp>
      <p:pic>
        <p:nvPicPr>
          <p:cNvPr id="3074"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772816"/>
            <a:ext cx="2976581" cy="39666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87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Duckface</a:t>
            </a:r>
            <a:r>
              <a:rPr lang="en-AU" dirty="0" smtClean="0"/>
              <a:t> “Selfie”</a:t>
            </a:r>
            <a:endParaRPr lang="en-A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484784"/>
            <a:ext cx="3392948" cy="4525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44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Baby Photobomb “Selfie”</a:t>
            </a:r>
            <a:endParaRPr lang="en-A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1250" y="2258219"/>
            <a:ext cx="4381500" cy="3209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11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“Selfie”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492896"/>
            <a:ext cx="2408703" cy="2704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89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1. OUR ATTITUDE TOWARDS </a:t>
            </a:r>
            <a:r>
              <a:rPr lang="en-AU" b="1" dirty="0" smtClean="0"/>
              <a:t>GOD; </a:t>
            </a:r>
            <a:r>
              <a:rPr lang="en-AU" b="1" dirty="0"/>
              <a:t>POOR IN SPIRIT </a:t>
            </a:r>
          </a:p>
        </p:txBody>
      </p:sp>
      <p:sp>
        <p:nvSpPr>
          <p:cNvPr id="3" name="Content Placeholder 2"/>
          <p:cNvSpPr>
            <a:spLocks noGrp="1"/>
          </p:cNvSpPr>
          <p:nvPr>
            <p:ph idx="1"/>
          </p:nvPr>
        </p:nvSpPr>
        <p:spPr/>
        <p:txBody>
          <a:bodyPr/>
          <a:lstStyle/>
          <a:p>
            <a:pPr marL="0" indent="0">
              <a:buNone/>
            </a:pPr>
            <a:endParaRPr lang="en-AU" i="1" dirty="0" smtClean="0"/>
          </a:p>
          <a:p>
            <a:pPr marL="0" indent="0">
              <a:buNone/>
            </a:pPr>
            <a:r>
              <a:rPr lang="en-AU" i="1" dirty="0" smtClean="0"/>
              <a:t>Matthew </a:t>
            </a:r>
            <a:r>
              <a:rPr lang="en-AU" i="1" dirty="0"/>
              <a:t>5:3</a:t>
            </a:r>
          </a:p>
          <a:p>
            <a:pPr marL="0" indent="0">
              <a:buNone/>
            </a:pPr>
            <a:r>
              <a:rPr lang="en-AU" i="1" dirty="0" smtClean="0"/>
              <a:t>The Beatitudes</a:t>
            </a:r>
          </a:p>
          <a:p>
            <a:pPr marL="0" indent="0">
              <a:buNone/>
            </a:pPr>
            <a:r>
              <a:rPr lang="en-AU" i="1" dirty="0"/>
              <a:t>He said: </a:t>
            </a:r>
          </a:p>
          <a:p>
            <a:pPr marL="0" indent="0">
              <a:buNone/>
            </a:pPr>
            <a:r>
              <a:rPr lang="en-AU" i="1" dirty="0"/>
              <a:t>      3 “Blessed are the poor in spirit, </a:t>
            </a:r>
          </a:p>
          <a:p>
            <a:pPr marL="0" indent="0">
              <a:buNone/>
            </a:pPr>
            <a:r>
              <a:rPr lang="en-AU" i="1" dirty="0"/>
              <a:t>         for theirs is the kingdom of heaven.</a:t>
            </a:r>
          </a:p>
          <a:p>
            <a:pPr marL="0" indent="0">
              <a:buNone/>
            </a:pPr>
            <a:endParaRPr lang="en-AU" dirty="0"/>
          </a:p>
        </p:txBody>
      </p:sp>
      <p:pic>
        <p:nvPicPr>
          <p:cNvPr id="1026" name="Picture 2" descr="https://encrypted-tbn2.gstatic.com/images?q=tbn:ANd9GcTWqEkWA2wpTphXGR-LSvz39T27vp8o-d4jsXYfo8JhWnzPh8q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555" y="2060848"/>
            <a:ext cx="2232248" cy="1629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29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1. OUR ATTITUDE TOWARDS </a:t>
            </a:r>
            <a:r>
              <a:rPr lang="en-AU" b="1" dirty="0" smtClean="0"/>
              <a:t>GOD; </a:t>
            </a:r>
            <a:r>
              <a:rPr lang="en-AU" b="1" dirty="0"/>
              <a:t>POOR IN SPIRIT </a:t>
            </a:r>
          </a:p>
        </p:txBody>
      </p:sp>
      <p:sp>
        <p:nvSpPr>
          <p:cNvPr id="3" name="Content Placeholder 2"/>
          <p:cNvSpPr>
            <a:spLocks noGrp="1"/>
          </p:cNvSpPr>
          <p:nvPr>
            <p:ph idx="1"/>
          </p:nvPr>
        </p:nvSpPr>
        <p:spPr>
          <a:xfrm>
            <a:off x="457200" y="1600200"/>
            <a:ext cx="8229600" cy="4781128"/>
          </a:xfrm>
        </p:spPr>
        <p:txBody>
          <a:bodyPr>
            <a:normAutofit fontScale="85000" lnSpcReduction="10000"/>
          </a:bodyPr>
          <a:lstStyle/>
          <a:p>
            <a:pPr marL="0" indent="0">
              <a:buNone/>
            </a:pPr>
            <a:r>
              <a:rPr lang="en-AU" i="1" dirty="0"/>
              <a:t>“People who are “poor in spirit” are those who are humble before God. They realize that they have nothing in this life that they can contribute to receiving the kingdom of heaven. They have afflicted their souls, meaning that they have humbled themselves and repented with deep sorrow; and they have come to the King as helpless and hopeless sinners. There is no arrogance in them, no self-righteousness, no self-sufficiency. They are free from their own pretensions, and therefore they are free for God. Everyone who wishes to enter the kingdom must be “spiritually poor,” for salvation is a gift from God.” </a:t>
            </a:r>
            <a:endParaRPr lang="en-AU" dirty="0"/>
          </a:p>
        </p:txBody>
      </p:sp>
    </p:spTree>
    <p:extLst>
      <p:ext uri="{BB962C8B-B14F-4D97-AF65-F5344CB8AC3E}">
        <p14:creationId xmlns:p14="http://schemas.microsoft.com/office/powerpoint/2010/main" val="282190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1. OUR ATTITUDE TOWARDS </a:t>
            </a:r>
            <a:r>
              <a:rPr lang="en-AU" b="1" dirty="0" smtClean="0"/>
              <a:t>GOD; </a:t>
            </a:r>
            <a:r>
              <a:rPr lang="en-AU" b="1" dirty="0"/>
              <a:t>POOR IN SPIRIT </a:t>
            </a:r>
          </a:p>
        </p:txBody>
      </p:sp>
      <p:sp>
        <p:nvSpPr>
          <p:cNvPr id="3" name="Content Placeholder 2"/>
          <p:cNvSpPr>
            <a:spLocks noGrp="1"/>
          </p:cNvSpPr>
          <p:nvPr>
            <p:ph idx="1"/>
          </p:nvPr>
        </p:nvSpPr>
        <p:spPr/>
        <p:txBody>
          <a:bodyPr/>
          <a:lstStyle/>
          <a:p>
            <a:pPr marL="0" indent="0">
              <a:buNone/>
            </a:pPr>
            <a:endParaRPr lang="en-AU" i="1" dirty="0" smtClean="0"/>
          </a:p>
          <a:p>
            <a:pPr marL="0" indent="0">
              <a:buNone/>
            </a:pPr>
            <a:r>
              <a:rPr lang="en-AU" i="1" dirty="0"/>
              <a:t>Peterson writes “You’re blessed when you’re at the end of your rope. With less of you there is more of God and his rule.</a:t>
            </a:r>
            <a:endParaRPr lang="en-AU" dirty="0"/>
          </a:p>
        </p:txBody>
      </p:sp>
    </p:spTree>
    <p:extLst>
      <p:ext uri="{BB962C8B-B14F-4D97-AF65-F5344CB8AC3E}">
        <p14:creationId xmlns:p14="http://schemas.microsoft.com/office/powerpoint/2010/main" val="240684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Spiritual </a:t>
            </a:r>
            <a:r>
              <a:rPr lang="en-AU" dirty="0" smtClean="0"/>
              <a:t>“Selfie”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492896"/>
            <a:ext cx="2408703" cy="2704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632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2. OUR ATTITUDE TOWARD </a:t>
            </a:r>
            <a:r>
              <a:rPr lang="en-AU" b="1" u="sng" dirty="0" smtClean="0"/>
              <a:t>SIN; </a:t>
            </a:r>
            <a:r>
              <a:rPr lang="en-AU" b="1" u="sng" dirty="0"/>
              <a:t>MOURN</a:t>
            </a:r>
            <a:endParaRPr lang="en-AU" dirty="0"/>
          </a:p>
        </p:txBody>
      </p:sp>
      <p:sp>
        <p:nvSpPr>
          <p:cNvPr id="3" name="Content Placeholder 2"/>
          <p:cNvSpPr>
            <a:spLocks noGrp="1"/>
          </p:cNvSpPr>
          <p:nvPr>
            <p:ph idx="1"/>
          </p:nvPr>
        </p:nvSpPr>
        <p:spPr/>
        <p:txBody>
          <a:bodyPr/>
          <a:lstStyle/>
          <a:p>
            <a:pPr marL="0" indent="0">
              <a:buNone/>
            </a:pPr>
            <a:r>
              <a:rPr lang="en-AU" i="1" dirty="0"/>
              <a:t>Matthew </a:t>
            </a:r>
            <a:r>
              <a:rPr lang="en-AU" i="1" dirty="0" smtClean="0"/>
              <a:t>5:</a:t>
            </a:r>
            <a:endParaRPr lang="en-AU" i="1" dirty="0"/>
          </a:p>
          <a:p>
            <a:pPr marL="0" indent="0">
              <a:buNone/>
            </a:pPr>
            <a:r>
              <a:rPr lang="en-AU" i="1" dirty="0"/>
              <a:t>4 Blessed are those who mourn, </a:t>
            </a:r>
          </a:p>
          <a:p>
            <a:pPr marL="0" indent="0">
              <a:buNone/>
            </a:pPr>
            <a:r>
              <a:rPr lang="en-AU" i="1" dirty="0"/>
              <a:t>         for they will be comforted. </a:t>
            </a:r>
          </a:p>
          <a:p>
            <a:pPr marL="0" indent="0">
              <a:buNone/>
            </a:pPr>
            <a:endParaRPr lang="en-AU" dirty="0"/>
          </a:p>
        </p:txBody>
      </p:sp>
      <p:sp>
        <p:nvSpPr>
          <p:cNvPr id="4" name="AutoShape 2" descr="data:image/jpeg;base64,/9j/4AAQSkZJRgABAQAAAQABAAD/2wCEAAkGBxQTEhUUExQWFhUVGRcYFBcYGBQYGRcYFxQYGBUXGBQYHCggGBolHBQUITEhJSkrLi4uFx8zODMsNygtLisBCgoKDg0OGxAQGiwcHyQsLCwsLCwsLCwsLCwsLCwsLCwsLCwsLCwsLCwsLCw0LCwsLCwsLCwsLCwsNywsLCssLP/AABEIALcBEwMBIgACEQEDEQH/xAAcAAACAgMBAQAAAAAAAAAAAAAEBQMGAAIHAQj/xAA7EAABAwIEAwYEBAYCAgMAAAABAAIRAyEEBRIxQVFhBhMicYGRMqGxwQdCUvAUIzNi0eFy8RWCJEOS/8QAGQEAAwEBAQAAAAAAAAAAAAAAAQIDBAAF/8QAJxEAAgIDAAIBAwQDAAAAAAAAAAECEQMhMRJBUSKx8AQTYXEygZH/2gAMAwEAAhEDEQA/AOYYc+6aYbiel0swjZd58U0pCHHkN+tlhydLx4FYeoTyUtG25uVmBwbjceYnkrP2KyTv8SNf9Ol46nIgfC31MekoQimwPYx7P9nBpbUrg6XR3dPZ1Q8JH5W3HurL2nx/c0G0hYkSQ0bDYNaBvvCIw9QVK9Su74aIOnlJmPufZLsteKlSpi6vwUj/AC52lomY/tEepHJBytUvf2XWbI41D/X39Ir2c4oZbgSyYxFYGpiI4FwsyeTRDfcrj4qVHTVIcWlxl0HTJ4atp6Ky9ssyqY3EtpMu+q8ADzIFMR8z5KxfiPi2YTCU8vpRoptDTzc83c48zufVacbpX88M2X6m18fc5yTuTuoHOWgetZVjMWLsZnpoVg1x/lus4HgTs4LrtN2qDwXAQF2DsVmPe4Zmp3ibLHf+psT6EKGaPseBbKfwna4n5IenXGnyWUgIk/DfbiB0WrGknVGkGYB3NxBvslTBJWZhXjvLgFti6RaeH0RVbTdwiYN9vK/qt6WFDadhJJ8RMXOyWmo17jJ+B1hyERHXbdSyOikEM2VqYAB0l0AXgmT891KXjiR9uohLKVJjGucI3LpuSTMj5xZb0sPLS9zgC64ngeUeiHkx0gl/dkgOixBt9FFiKlM2H5SJgGJ5Hnuh8HVYS4BwcRN+kXueC0FZouSfBeA03IN439kOqjuDJ2kcd+MG3K/BL8K7xGT4dp42K1xdZpa0TIfLWg28W958vmhaL3PqVGDTDBOrYdR6GQqKCVIm3LowOLBs036XMnaVJSJBM7clNiGBtMaYmZHUHjCV1KxLoJkzAAtJTWoaEptWF1qU31GOXXmq/nFCo8sYKhBc9uoyZgOBMDoJ805c9sWcJG4kWJ6IE16AeJc0u4XBOq4P0QlJMaNoZ5zmIa0Nb+Qt3IEQBF/UGEJg80L7NaXO4aYI3g36LU0GOF2B8nUSQT+WOP7sjaWc02DTLWls2tsDy9Cp3fR6QPi8LqDu83adRHSOHmJWjTrbApkNEFpENLhEAwUZTzBryS25MXEmRw6LduJ1k6WOcR0No3ubDZBNcSGF7cG8hjxIIkESJjhYDiicWHAmGjVbjxMcYvBXmLzcU7kGxGqBIBi0xPMrzCPfVquLwRRYNYe4RL7wB0vumUfQPIHxFR4LgQIbB+Ln04kkFA43FVH4juKbbtpHVFm3O4JFzcJj/wCTY9zhTktPFo5CwJ90po4t5ql1KCWmC4i2n4iJ5SE2PUjpcMwVRzabGlxs0D2Cxe99y29OKxaiRzXL2ePrKYV27kz6dEBgI1m/qmRq23lZMnSkeBWCqua1pAMHZde7MZe5mCYWiH4ghxPHT+T5X9SuR5c5z3MpsEucQ1vmSB919C4DDCjSp0xfu2NaD/xaBKfDC2G6ZT+1lf8AhqbMPTEl58R4ucdh++ir3bnGjCYOnh5lwaX1o4uPiI93Qr3mGEpl5xFQau6BNMHbVwPXZc/xeRHEVatfEuIwzHy4u/8Asi5a0ciRCE4+MvzhpjK1+dFfYjLG4XDnMcRAr19RoB35GcHNH6ncDwC552izE16xcTN7nmTv9grb297Sd/dnhY0aKTRsBETHkFR9FlWDt2ZsipeP/QeFgWxC1VjOSNC6B+GGKhtZkSQWuHqNJ+gVLwmElsudpB+HifM8grZ2Ab3dStI/K2ee5iFHJJNMooNbOhUsXc/2/VEd06s/UZAAIB2JLoJhB4Sk+oQe7OkAEb3M8hb3R+KzJ1Lem48NjA69FCPyx2Th7gDJixkGYtsUj7jVV8AcDc6iCGwTxndHMx2rxFr+nhcRfy3XpeHPDiTG0FrxY7biynOmMtG+DYW6xYxHkNrechVzMK7myQd3apMbzcCDxn5FWXFP0h4/U3UALEADj1MJPjaLjo0hpe4ExwmBAEeSElqkNF/JBgKJDHuaS4kEC8DjP2UNZjg4xOoOEEWDrSbk7cOqf5bgx3ZbY6C0uHHUNxHVB47DA1BMADxaf7ZMkorH7Fc9hWId4QPy2gcSRfZaVqp7zUY2AAFjx3WVv5kgAy23lafuo6jBETJA2G7rT6JtnOmhgMYHEAwGxE7b8PdB5hX0FjQ0AlxDTtcQXSf+INkPjTDCfCItfYWv817XxOpoPiqXEkWaAbEl3+FVv0yMf4Nv4qnSYYdJJkwJ8RgmY3IQFDOaLW0y1slotpEXIO5IueE9U1o5UBqLmgn9IJA2Fo5KFrKdN+jRBix0k8bAkCOCEm0OkmNMLVdWoN1SA8eKDte7fkUndow73FzR42zDQNtRAkm832U9DFOdQcWgwHPDQZEtBsY85SJ2OqPeGNbqdtvZoHP326KlWTboPZ2mYT4WPIptsLAGdyRzGy2w/agg/wBJzWvMuMyfhgdOCh/8binsjVSpttBa0l5E3BPBNsD2f00/G4vcJJJJDWmLQ35pHGaeh4yi1sV0MCarNJ/l09QcWbudAFy6eKcZziXmk6nSAu2Nzb16KPB5Y6N3GR4pMBEHK3aJk+hAjgCT6BKkxrQqyrFMpDSTsPDEmIgGfMyV6P5tKoyg2SC4wLFx3vMCEY7LabQ86CXxYyBOo2i9uC3ybCik2s8QHMBAgkyYnVc8ZTY4uzpSFOGyd+ltgbC8jfisTehiSWgkbheK9EvI5NTY3kJ8lI90FQTfdTv281l4ULj+FtVn8ewPAJLHhhjZ4bqnz0hw9V2SqVwDszi+5xFKqLBj2k+WzvlK73WNlowvQUhXmtQBoB2kSqP25zSKOj9RsOQhWDtHULnNaNgdTvILnnbLEtc8QZtZDJL0aI6VlFzd5L2t5Cfc/wClAWWWuJr66hImNh5D9/NF0fJdtIhabYA6keS8o0tToTgtBCANHS4EIqdiuFbJa9TSQdMgjTforL2Z7Q1MFXbVY0PaRoqNcJkCC2/AiTdIwA5zZ2EmOqLdFgOCn5Uy0lcdnbcr/EClVZZuk8QeBQj8zw8d7XxGom4aD8oXHG4gtdbiCPYSPovX48lpHCQfWAtMJpxswZIVKjsOX5y2tTfo0sgF0mXFjdUCeboa4+y8pY+l3euoZB/pNJGt94Duk2gdVz/s/mwp4as4iNWlgHPi76JzkFN1UnE4g+D8jTtDeAHBoTaZO2vZY8xrNDQ54a0uv4nHwtAi3M/9KNmPYGnSx1hIcdI3HETqHsqLmWZvxeJOjcGGnhTbwMfq2jyJVpdh6dCiylJlx1OgFz3kbT78UjxRfoZZZLozfiGs0PcAC+xMcQyRJ/Mqzgs4FbF6mhrBpDXG5LwCIAt1FuiJxtLvNGoOLWn4C6bdOAMok4ZtIU6rWtGhswABeYgxv++aytOLo0KSkhlUyssJOsw7xOtc9CZWYbAAO1PqHUeAAa2COW/zWr8b3plokEDc81BV0ua+0hlnSN+QF91zTW0FUzMZgGPLA67AfFudXFM8fU1DQ0Q07AWPW/sl+FpOczU6maVMfABvpA3c3eSSUT/Dk84k8Te1rrvFs7yoZd4ZuYEAX+s8Utdl7HEE6zZ0y53EzvPBTHCGwJ233OyV4zLXVNTWvc0bWkTzAJ4x0TSiBT9UT4agaZDWshlxcuNzzJK2wZbTcS7Q2dyYBO54qLE4JzKQio4CdLgCDaw1Fx3IKTZ32f1vpkHU8Q0klsBg2sN3G/skTaGqxt2fzfvziCXAU2uikOMCZ2udt05xWYgwRZkDVb45BFhzsfdAYTC0qLG3a20HmRET6qXNC14bpcA2k4ER+YgTp9uKe9HUjU5iG0+9IcGSQJi/CY3hL8dmZ1aYcGTqe74dpAaJ4m0LzMKL8UxrGw1rZJ3uLGIHHdQYSjSqljdZ8M2gwYd4Y8p3S/0cG4MOqtbVfLC9pDmmQAQfCY6LbDU+4p1nuk6hb1P+15neKFKk50FwEBrSYENFzAHEjdS5nXdWwwewA69LgBwgg+uyrBVbFbtm+Dwp0N32HNYiaFNxaCNiAQsTWwUjioqdOanc6w4qKm2dz90azuwBABP0WZsoNOyeD73EUafB1QSOg8TvkCu84lwg+y5J+FWHLsXqMEU2OP8A+rD6ldVrHxBaMK1YyKR27x3dMIAgutPTkFyTNKjyzXBgkta68SN4PSR7q1fiPm3e4tzAfCw6fbdF9vMB3WV4EBvAOMAbvYHEn1J90teTbK/wcxY55sD7yjsPh3buKEZUIMx5puXCJGxQmxYRRCbITEuRNR8IGq7qhA6bRtQrkWGyOpVUopOkoxpgIziJBkxqy8ep+UfdaOchcM+ahPJv1P8ApEniqwVIzzdysbYYyxjBxdJ+QH3Vg7Q5low4Yw7ANAHACPmSQT5BVzLR8HREFxqupjgXucfQ2+gTkmiw9lMAGAE7xqd+/NPcKA7XWebkwDyiwa3mk5rFrAxtnVXBjTyAu5yYYaDcHwU/Czlbd3UkpkTZNWMfu69qS9skjTqBI5wI26bqCqSQSB5uNvlw9UG5zXMIJJAvYkdFPJC0PhlTHHZItcwtBkguJcb31HgjMbix8I8IdysS6LEkKt5VmzMPOhvxbgk/JenOGvqNMgRMiJIJtzUpqoo0xex9Ue7UW6omNRJ5AGAOHFT0a0ucWmw3E7TNp6bpQ+KmpsjcE324R7IrAYlrnGIA2E7EEwXHnZJdBJ8bidDviEuIgc+vUJdm+eCi+QAfFseJAkj57qXHQ5+trbgQ09AdhwEbz1SEhtSrFTxU6fiI5ueZOp3mfkudnE2Mz+oWtpgfGZ8mk8Z6FTV8bVhzmMIjd3EcAQT5JsylSDHEUWz8Ti4yNoA5gW2QVRprVNJI0022Yz4Q7Yl0XcYjdK4/IbJsJSaAW1LuESXOkweQ58Aosqxb6z9DWhtJpOo7aR1J3KsDcCxs1dnaASN58J35DdAYnCCmw6WgBxE6d4gb9TJTeIPImbWLAdABN5MWIi+lV/IaUuNSQ0OJ3iGjgB1twTuoSAXukACAwX+Lh8kPl2Xvaxri0D8sXdHHc8TZcgoX9rcwpxUptcXOMNMSQwAXPUkiE57LYgfw1Ic9XC+/L0SBlINe/vY1G4gC+t0GXdNkb2YqjuYPxMcW+XHfy+qtB7Ekh7WzHSYAjb6L1Emk3jv5LE5M4Y15Bsj8Pfjul9IwSjaLRG/z+yyyRdM6n+EmF0srVOZa0H5lXTMq2im9/JpSvsBhQzA0ovqlxPOT/pFdoHTScOavBVAqunBs5nvHOO7iSfUrqnaLKm4vBUWisKYpsYSS3VLS0T+YRESuWZ0SajuhKuuXZhSpYY6obTq0iHOu4l2nTAB2DTBj5QjgindiZpuLTRRe1PZqrhSDqa+m6S1zdiAYkxtKTUa7tuHFdAynP21qVHD16zgx1Puqjob4Hte5tN8kXBAYD6JB2n7PjCn+qHA7EDf5o5IJaGi1JWmVuviENqLl5UJJPELZphclSJN2yamFJWqwEOtal0tWNdBGXj4jzIH3Rbx4Vrh6WloHr6lT1WfCFQgMMG2Gk8m/UKbJxamf+Q9ytK/hpeYC9yx0Ux0g+y4Rq0PKzvGCD8FOG/8AKq8gfJh901DgxvRg9Bz9VXaWKHeMO8hnu0VDHnMJswatOrYXgXLnb2HGPknQjR49z6vxSGD4Wc/7ncz04LWm6JBvINvTnyRTpiTYcGjc+buA6oQ6ifAPMgb+/D6otaET2V7OcTomCenOCJ+6Fq41zKzw0XJafLwglEdtMOAA8OEmzwDcGN44SAlWaVtNVx5hvzYFKdNGqJYsLnbqerU7Vq5gFosbhF4HPC4tv4Qb3F/lCo5eTxRGGeAZJjms7iPZ07FZ22NIGqwF9uspZSrO/iNQ0wSCG9Jjbmq3TzMD4HMPOU8y3Nmh2t2ku4f4ugcW0YJxpQ5x1Vn8OAtbyAn3R+Hy9lFsUhEzJm9xv1ukuCznvKrTqhrRta7iBty2KZ1cx8YYTYTfhMSAeadUKxn3YAGlsmIv53J+a8qNA1M0+x433QdLM4EjzA5mJj980vzfPm0QNMl54bmXHcotoAyxTdGqo4NkgBomzdIIbfjPFEUMUX0QY1EEOgGBIF78pVXzSq+o0Uy67yTAm0MtHmUxymvoptYAI0Ai9i7l1g/RIpDUV3tZUDa9I3c90hzRcBokgxxIKseCwDKbBptrOp3Ulo9ksblxdijUdB0MEDq4m8ck0o4gPIY0jwxqi8eESE2MMh+G8zdeKUUFiuRPnzZSU5c4CLmw8ytC6YEeqsPYjLDiMbh2ASA7W/yZJKyo0Vs7rk2E7nDUmfpY0esXS7PHxTdPIp5jXgNVRzp+oO5AErRLSorDbOP5t/UdPMrM4w1SkzQWxRdDvCdUHi48QT/haZld7vM/VMsdmhfTYHQ4aQNg1wtEAt39Z80mHIo9BlxuXBLlYY5jw6dTSdJBAt8REH4gQeXBC1GFxLXAm1r7cTZQ0KmisYJiQR5Dh++SbVAJ1DiLch7rVaaMe0xZhKYI08DY/ZL3NLSWncJvlzB3rm9betx80Z2jyUmn3zB8Fqg/t4O9LJfG0FSplcDkRgaOtzW8zfy4/JA6k0yP4nO4NaR6uGlsdePoVOrKOWgx1zPMyiaVLU9oUACb5DS11mDqnirdEZOkadoKWhoCAwNXwQrL+IOH0ubH7sqbQqwIRmqdBg7RNQxX81gM/G36iVfKVBznaWb7OdwaP0jmf2Sub6ZdPGZ9l07IMaX0KenfSA93GeMf56oKUYptnftubpBLsK1vx+N24bwHVx/fQJNmhe4wTDf0tsB9z6qxMw/+0tzCgsWbPKXNI9DF+lhBb2yo4qgC0tIgH5dVX87ZDoO+lk+YYAVa8bSgqu55RkB/ofsUcM/QmeHsTU6qIY+RcIcC6ka8iSrtGZDChhGle1H6RA3UNB5PwgdQiqdO4JDPK/1hRk66MlYRluZmm4E7czPqUxpZuXmTUdvMCIS8BseIMjlc+q3GLDRpDGBvr9P9oXYaGuAxVSq4udVLWNNgDE72lbZppNRhaQYgEk7/ALugqYpujVsCDZu3ojcRUpmKdKmwNjTrdJcZvM85lcd4j3D1LtLRaPi5xayZYajDbTIOoTFzBA8tzZL62JbqDSYDA1oDRuW3JRLs1FzsIIEb7bmdtj8kRWmHYXLqj3Pl0awNUWPER047KTKsDToB3dtgBxm8k/Dcz6KLLs1DQ1sGOL3RJIG5Q+NxRaxxDgJAMAAmJ+apChd8Gbs+MmwsXD2JH2WKs4DDa2B8uOqTI6uK8VPJA8Tnjibea7F+CuTaadTFOF3nRTn9IiTHnb0XJsHhy97WC7nEAetl9L5bhBh6FOkPyNA9Rv8AOVLGrZoRDmlWxVRzGtFCqecgKwZpUsVTe1lbRRDed0ZstBHNcS+XHzWhqeGOS8qblawSQBcmwHMlRQLaYOMKXuJHAH5Img46RK672e7Atp0WGoP5pYS/kHOHw+gMKj5tkJYXsiI2W1QaiYpTTkyn136KrXcxBV0yPNWD4rgiHA7EeSpuOpSI4heYTEkWKaE/FiyjaNs6yZoquNFze7JOlriQWjlPEfNSsYGN0NMiZJ/U4iJ6C1h581lSrOy8QbVhS0TMVo7GYXVWa79N1V6G6vvYtsSU2FXIlldC/wDESvNUN5BUk0r2Vi7ZV9WId0SLUhkf1MeH+Jqymr12EcC17OLSDHR3/So52Vh7C43TiQ0/nBHqLj7qU43EphlUzoxopXjaafEWS/H0ZCyZFo9SLKTmbJlVzMWSx46T7XCuGY0lXMbRg9FODoXJGymhyl1CFHiKOl5byP8A0vGrdo83ZPRqEeSJ71w5FD0xKJpWSSGRhquJBJjyRWHpucbEdSR8lFSudlu6sR8JI5lTY6D6dPgZE/TzRNCmbAG89IA59d0DgyNnP/ymDSwCBMcb3PkUgQ6nTOnXr3MACCZuBbnst8LWPQnz2PK1pUbK1MiAHNaJA2MSOJPVb4HAsEaZvqJtE34eQlMnYj0GU3aiTHpe6nxuP06bcPEfPgBKXUsc2TpFgYC8DtVa8EAT52PBGzkhb/5Gszwh5AHCed/usWuOwTnVHOBgE/aF4jYbOm5D+HeHo1qVTvKrnMIIksAkc2hv3V3x9W4HNKsvrjvWdepR+JbLwtDVcHx7F2YNkhq592+r+KOS6TmgDWlx9FxztZjNdQwoZPg0R5ZXHKw9iWBuJZVc3V3Y1tB2JBifSZHWFXXJxkObNY8tPBpHqXAp8CTlshndRPoWlU1Na4XDgCPIiUi7Q5I2qC5o8SE7CZqK1FzCb0iAP+LpI+YKsRfFitx57OD9q8ndTeXgW2cFWDRXfu0mStqNJEbXXIM4yY0nEtEjly8uinPG+oeOT0xJTw5RNPBuPBSUcU0b2RtLMGAbqaSC2zfB5WVZ8mpGnN7EKq1e0EDwhK8XmlSpu4xyuqqcY8JuLfSXN8RqrPO9z9UJKh1rUuULt2OuExfwU+Drmm4OHxNIcPQyEFqVg7P9lq+Jgx3dM/mduR0HH6Lm6WxoxlJ6Om5bmbatJlQGzh7HYj3RlYgjgl+VZJTwtPQyTxJcZJMew9FDia3JZJaPWhdIWZo3dV3FwQRyT+vqdySOvQ0zqN1JIMir46mA4OgX+yhDh+kewRuNEg9CgAtcFaPPyakbhrT+Uell6+i3cSFEtXPR8RLCGkz05helk3CHbVP+ljq25SNMKYdSYAiaFG9ygKGLmxkdQmDCJA1fRI4sdSQaBsI95KY4ItJktLjtM7DawS1pHX5I/Bv0GdU8ZMdEEFm9HDQLtBAvAkeaDa+H2G8zGwEWHmi8bmQbzIHC3HiT9lX8ViXVagpsgAmeMyeJPRcls70MmNMbSvFtRwNcAAMLhztfqsTULZ0kVSIcAdQdIvyuSeiu2Ac2o0VB+YD0ngqNWIAvud/9pp2NxxmtTcdiHNB4bao9wtshcb9E3bLERTdfguHY6qS4+ZXXu1z5puhccxI8R81iy9N0VUSEbpaa/wDMcepTWhQLzpBAMG5k/IAlQYfs+XF382jIk6Q8h3s5oCrhVKzJnlui6fhXnWnEupuNqrIH/Jp1N+663TxzXeF2+375Lg/ZfL3UsQ2o8tIaCQ5r2kNdEAm889pXSsFm9Gs8+PS8WI4O5ELbjarZgyPei6Flo3HIqv5vkNJ4J0W6WPtxR9CsQI1Bw4c0Q2tPVWToXpyDPcnwzCYqkdCwk+kBVCswX3HKf8Lrvb3L6/dh+EpNe6fHYa2tjdoO91x+ph6hcdU6uM2I8wdlHMl6RTG37ItSzUpf4Y8QmeX9nMRW/p0nEczYe5gLK9FkvLgoARGDwb6rwym0uJV6yn8O3EzXIi1mm/qVdssyijhhFNjW8zuT5kpXItHA30rPZjsIylFSuNb7GDGlvpxKuLw1o5KDEZi1myq2b54Ly7mpTnRshBJDTNM4aJEqs4jN5JhI8fmmoyl9TMbKW2FzSHtXNizj++aSZhj3PdMpe/E8yhnYhOoEpTDnPlp8kDrU2GxFjPI/RBvcVogjNkask1rUvlRalrrTUTJ2Pt5KRr2/mCiw9wV6UkkEJFKRYrdjSOqEpvhFNqxFoSMZBVKrES7SAdt5RdPGtcDqJjaf9JRUJP8AtSU6fC/mg0EPa0OkiTbmtchDW1TJkiZO/S3M2UJcQ0xImBPRQYDwvMX+90IhfC4P7UVAYbpDRsCAT7rFWXO5rEbBSOpYusefA/T/ABCbdkOzznu/iXOc0XDADGoGdx+m8+arpLqjmsaG+ItHvI+w9l1hxbSpgCwaAB6CFskCC3ZUO1AZTpVA61jE8YXD8TiWyT1K6V29zrvB3bbjiuaYzLwDICx5HFs27UQanir22WmJqE73HA8QfPkvdMKOoeCaMqIThe2QtrOaZaSCOtv9JnQz2RD2S4bOB0uHrxSZrptxG3VavCqjI4plrwnaN2xc50c5Dh/7C6eYXtbXZenVJHJw1/WD81zhr53sef8An/KLwuIc5waAS82bHxEkwB7wmUmhHjOnYDt7XcQ00W1CdhTJDiejXcfVWx+HGIaDXwrQY2foJHqJj3W3YnsmMNSDqoBruHjP6QfyA/fiie1OcU8PTgkavO6Ms8ki+L9NF9FGF7MYamdWhs9bgeUpo/EsYI+i55j+3H6R80ixna+o7isrm5cNqUI6OoYvP2t4jZV3N+14jwlc3xGb1HHcqCm2rUPha507QCUPGTFeaK4WPHdpHO4/NJq+YF25Q+KwFWm5jHjS6psJBIE3JjZDdwXP0gmJR/bS6TeVyJ3Ygc0fg8lxNUSykdPM2CuvYTsI12mtWHh4A8Ves/pNY2KYAHRN46tFIxt0zg+Myisz4gEHhGSSHDb/ACrvnwIM81UM2pR429JQxzt7J5sfjw1Jhpj9Z29/uhS5Rtr28zP79l5rWluzKjYrUrNS8lKEmoVdMqUVQhQVO1rTzn1SSQyPQ5SAzutO76lYCZA2S/0Emp1i20yiKeIPAKFlLqiaIHNK6OTIq9cuEX8kThKBkSt2tHKUQ0m0BAJM3LyRP2XqmbqgXWLgFv7KycZSH91/IAro3aJziyBwF/uqL+HlIPxWo/lYS0edleO0L9LCTtxWpu9lMao5R2go6Z5zx81VsXUtvKfdocTLjdVmtUWORrYJWMIMvU+LcgnFPBaM+R7IapvKnmbod62oP4HZWMz6bPauzfhD2L0MbjMQz+Y4fyWuF2M/XHBzuHIHqqx+FvYo4ut39Zv/AMembAj+o8fl6tHH0C74ynFhZcikI+xbn2YChSc90WE+vBfPmfZlUrOc97je++y6n+JmaDTomw4c1xbNsTeB5lRl9U6LSfjE8pYVzyADumpySlSbrxFUgcGtA1P8uXmq/SxJaLEzeE5wGXtrVf5tRzhAJJPO8dAq1RilJ30Iy3D0Xk1qjBTw7TDWkkuqu4N1H0JTrEZ42k016gA/LQpgRtxA4Ac0ofWFbEtbTA7qiBeJAAN4G0k+6UdrMa6piDOzQA0cIIm0eceiKEq3s1OaOrYgVHACxAA2Ag267lHZE0GsAef3Vew7ocCm2DqltRrxwIPokmjViaR37B1NNFgmFBmplkqPKCKlNhngCi82IDI6Irhq4zmPal3GI4KqYsy13krN2mMz0/e6rETup0LlYhC2leOEFYFcxGwXq8C9XHG7StwVG3dblBhPdZWxqfJaSslCjiXvjzW7K6hWaOiFINhLa5mxRIxThs76IGkyTFkc2kNg6Ej0FG38TU5u9li97v8Au+qxLYaOm/hvWcMZECDTeSfIjh6q19u8xDKJ6rFi0PhXH04jmOJJeTPE/VAOesWLMygHWehy5YsVokJkbky7LZV/FYuhh5gVXgOPJo8To66QfksWJyXs+psDSp0Wso0mhrGt8IAgABZisWG0y7zhYsQbpGmtnz52vz11R7nO5wAqY6oXEk7r1Yp4lqyWZ7o8aUWMS4NMbuhvubrFioRHuVAU2aBuT4jzMfQJJ2hqTWJ6D5SsWLl0SPRcEww9VeLEJ8Lw6dO7EZse7DSfhsPK5CfZriyXCSvVin6NsSmZ9TkO579FUXG6xYu9k8gnxDYcVoF4sVUZGbheherEQHrd1vKxYgE8lYFixcA2a5SByxYlYTYH/akafksWJWEl1nl8yvFixCkE/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501008"/>
            <a:ext cx="2619375" cy="1743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2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56256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Spiritual </a:t>
            </a:r>
            <a:r>
              <a:rPr lang="en-AU" dirty="0" smtClean="0"/>
              <a:t>“Selfie”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492896"/>
            <a:ext cx="2408703" cy="2704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95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3.  OUR ATTITUDE TOWARDS SELF AND </a:t>
            </a:r>
            <a:r>
              <a:rPr lang="en-AU" b="1" u="sng" dirty="0" smtClean="0"/>
              <a:t>OTHERS; </a:t>
            </a:r>
            <a:r>
              <a:rPr lang="en-AU" b="1" u="sng" dirty="0"/>
              <a:t>MEEK</a:t>
            </a:r>
            <a:endParaRPr lang="en-AU" dirty="0"/>
          </a:p>
        </p:txBody>
      </p:sp>
      <p:sp>
        <p:nvSpPr>
          <p:cNvPr id="3" name="Content Placeholder 2"/>
          <p:cNvSpPr>
            <a:spLocks noGrp="1"/>
          </p:cNvSpPr>
          <p:nvPr>
            <p:ph idx="1"/>
          </p:nvPr>
        </p:nvSpPr>
        <p:spPr/>
        <p:txBody>
          <a:bodyPr/>
          <a:lstStyle/>
          <a:p>
            <a:pPr marL="0" indent="0">
              <a:buNone/>
            </a:pPr>
            <a:r>
              <a:rPr lang="en-AU" i="1" dirty="0"/>
              <a:t>Matthew </a:t>
            </a:r>
            <a:r>
              <a:rPr lang="en-AU" i="1" dirty="0" smtClean="0"/>
              <a:t>5:</a:t>
            </a:r>
            <a:endParaRPr lang="en-AU" i="1" dirty="0"/>
          </a:p>
          <a:p>
            <a:pPr marL="0" indent="0">
              <a:buNone/>
            </a:pPr>
            <a:r>
              <a:rPr lang="en-AU" i="1" dirty="0"/>
              <a:t>5 Blessed are the meek, </a:t>
            </a:r>
          </a:p>
          <a:p>
            <a:pPr marL="0" indent="0">
              <a:buNone/>
            </a:pPr>
            <a:r>
              <a:rPr lang="en-AU" i="1" dirty="0"/>
              <a:t>         for they will inherit the earth. </a:t>
            </a:r>
          </a:p>
          <a:p>
            <a:pPr marL="0" indent="0">
              <a:buNone/>
            </a:pP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717032"/>
            <a:ext cx="2495550" cy="1828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19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3.  OUR ATTITUDE TOWARDS SELF AND </a:t>
            </a:r>
            <a:r>
              <a:rPr lang="en-AU" b="1" u="sng" dirty="0" smtClean="0"/>
              <a:t>OTHERS; </a:t>
            </a:r>
            <a:r>
              <a:rPr lang="en-AU" b="1" u="sng" dirty="0"/>
              <a:t>MEEK</a:t>
            </a:r>
            <a:endParaRPr lang="en-AU" dirty="0"/>
          </a:p>
        </p:txBody>
      </p:sp>
      <p:sp>
        <p:nvSpPr>
          <p:cNvPr id="3" name="Content Placeholder 2"/>
          <p:cNvSpPr>
            <a:spLocks noGrp="1"/>
          </p:cNvSpPr>
          <p:nvPr>
            <p:ph idx="1"/>
          </p:nvPr>
        </p:nvSpPr>
        <p:spPr>
          <a:xfrm>
            <a:off x="457200" y="1988840"/>
            <a:ext cx="8229600" cy="4137323"/>
          </a:xfrm>
        </p:spPr>
        <p:txBody>
          <a:bodyPr/>
          <a:lstStyle/>
          <a:p>
            <a:pPr marL="0" indent="0">
              <a:buNone/>
            </a:pPr>
            <a:r>
              <a:rPr lang="en-AU" i="1" dirty="0"/>
              <a:t>Peterson </a:t>
            </a:r>
            <a:r>
              <a:rPr lang="en-AU" i="1" dirty="0" smtClean="0"/>
              <a:t>says </a:t>
            </a:r>
            <a:r>
              <a:rPr lang="en-AU" i="1" dirty="0"/>
              <a:t>“You’re blessed when you’re content with just who you are—no more, no less. That’s the moment you find yourselves proud owners of everything that can’t be bought.</a:t>
            </a:r>
            <a:endParaRPr lang="en-AU" dirty="0"/>
          </a:p>
        </p:txBody>
      </p:sp>
    </p:spTree>
    <p:extLst>
      <p:ext uri="{BB962C8B-B14F-4D97-AF65-F5344CB8AC3E}">
        <p14:creationId xmlns:p14="http://schemas.microsoft.com/office/powerpoint/2010/main" val="500833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Spiritual </a:t>
            </a:r>
            <a:r>
              <a:rPr lang="en-AU" dirty="0" smtClean="0"/>
              <a:t>“Selfie”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492896"/>
            <a:ext cx="2408703" cy="2704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95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4.  </a:t>
            </a:r>
            <a:r>
              <a:rPr lang="en-AU" b="1" u="sng" dirty="0" smtClean="0"/>
              <a:t>OUR </a:t>
            </a:r>
            <a:r>
              <a:rPr lang="en-AU" b="1" u="sng" dirty="0"/>
              <a:t>ATTITUDE TOWARDS </a:t>
            </a:r>
            <a:r>
              <a:rPr lang="en-AU" b="1" u="sng" dirty="0" smtClean="0"/>
              <a:t>GROWTH; HUNGER &amp; THIRST</a:t>
            </a:r>
            <a:endParaRPr lang="en-AU" dirty="0"/>
          </a:p>
        </p:txBody>
      </p:sp>
      <p:sp>
        <p:nvSpPr>
          <p:cNvPr id="3" name="Content Placeholder 2"/>
          <p:cNvSpPr>
            <a:spLocks noGrp="1"/>
          </p:cNvSpPr>
          <p:nvPr>
            <p:ph idx="1"/>
          </p:nvPr>
        </p:nvSpPr>
        <p:spPr/>
        <p:txBody>
          <a:bodyPr/>
          <a:lstStyle/>
          <a:p>
            <a:pPr marL="0" indent="0">
              <a:buNone/>
            </a:pPr>
            <a:r>
              <a:rPr lang="en-AU" i="1" dirty="0"/>
              <a:t>Matthew </a:t>
            </a:r>
            <a:r>
              <a:rPr lang="en-AU" i="1" dirty="0" smtClean="0"/>
              <a:t>5:</a:t>
            </a:r>
            <a:endParaRPr lang="en-AU" i="1" dirty="0"/>
          </a:p>
          <a:p>
            <a:pPr marL="0" indent="0">
              <a:buNone/>
            </a:pPr>
            <a:r>
              <a:rPr lang="en-AU" i="1" dirty="0"/>
              <a:t> 6 Blessed are those who hunger and thirst for righteousness, </a:t>
            </a:r>
          </a:p>
          <a:p>
            <a:pPr marL="0" indent="0">
              <a:buNone/>
            </a:pPr>
            <a:r>
              <a:rPr lang="en-AU" i="1" dirty="0"/>
              <a:t>         for they will be filled.</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573016"/>
            <a:ext cx="2619375"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766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4.  </a:t>
            </a:r>
            <a:r>
              <a:rPr lang="en-AU" b="1" u="sng" dirty="0" smtClean="0"/>
              <a:t>OUR </a:t>
            </a:r>
            <a:r>
              <a:rPr lang="en-AU" b="1" u="sng" dirty="0"/>
              <a:t>ATTITUDE TOWARDS </a:t>
            </a:r>
            <a:r>
              <a:rPr lang="en-AU" b="1" u="sng" dirty="0" smtClean="0"/>
              <a:t>GROWTH; HUNGER &amp; THIRST</a:t>
            </a:r>
            <a:endParaRPr lang="en-AU" dirty="0"/>
          </a:p>
        </p:txBody>
      </p:sp>
      <p:sp>
        <p:nvSpPr>
          <p:cNvPr id="3" name="Content Placeholder 2"/>
          <p:cNvSpPr>
            <a:spLocks noGrp="1"/>
          </p:cNvSpPr>
          <p:nvPr>
            <p:ph idx="1"/>
          </p:nvPr>
        </p:nvSpPr>
        <p:spPr>
          <a:xfrm>
            <a:off x="457200" y="2276872"/>
            <a:ext cx="8229600" cy="3849291"/>
          </a:xfrm>
        </p:spPr>
        <p:txBody>
          <a:bodyPr/>
          <a:lstStyle/>
          <a:p>
            <a:pPr marL="0" indent="0">
              <a:buNone/>
            </a:pPr>
            <a:r>
              <a:rPr lang="en-AU" i="1" dirty="0"/>
              <a:t>Peterson says, 6 “You’re blessed when you’ve worked up a good appetite for God. He’s food and drink in the best meal you’ll ever eat.  Righteousness brings Satisfaction!</a:t>
            </a:r>
            <a:endParaRPr lang="en-AU" dirty="0"/>
          </a:p>
        </p:txBody>
      </p:sp>
    </p:spTree>
    <p:extLst>
      <p:ext uri="{BB962C8B-B14F-4D97-AF65-F5344CB8AC3E}">
        <p14:creationId xmlns:p14="http://schemas.microsoft.com/office/powerpoint/2010/main" val="150583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Spiritual </a:t>
            </a:r>
            <a:r>
              <a:rPr lang="en-AU" dirty="0" smtClean="0"/>
              <a:t>“Selfie”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492896"/>
            <a:ext cx="2408703" cy="2704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95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i="1" dirty="0" smtClean="0"/>
              <a:t>“The Beatitudes </a:t>
            </a:r>
            <a:r>
              <a:rPr lang="en-AU" i="1" dirty="0"/>
              <a:t>are not a standard for me to achieve but a yardstick by which to measure my submission to the HOLY SPIRIT</a:t>
            </a:r>
            <a:r>
              <a:rPr lang="en-AU" i="1" dirty="0" smtClean="0"/>
              <a:t>.”</a:t>
            </a:r>
            <a:endParaRPr lang="en-AU" i="1" dirty="0"/>
          </a:p>
        </p:txBody>
      </p:sp>
    </p:spTree>
    <p:extLst>
      <p:ext uri="{BB962C8B-B14F-4D97-AF65-F5344CB8AC3E}">
        <p14:creationId xmlns:p14="http://schemas.microsoft.com/office/powerpoint/2010/main" val="2311098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a:bodyPr>
          <a:lstStyle/>
          <a:p>
            <a:endParaRPr lang="en-AU" dirty="0"/>
          </a:p>
        </p:txBody>
      </p:sp>
    </p:spTree>
    <p:extLst>
      <p:ext uri="{BB962C8B-B14F-4D97-AF65-F5344CB8AC3E}">
        <p14:creationId xmlns:p14="http://schemas.microsoft.com/office/powerpoint/2010/main" val="389953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90790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Peter </a:t>
            </a:r>
            <a:r>
              <a:rPr lang="en-AU" dirty="0" err="1" smtClean="0"/>
              <a:t>Wahlston</a:t>
            </a:r>
            <a:r>
              <a:rPr lang="en-AU" dirty="0"/>
              <a:t> Baptised in the Jordan</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C:\Users\rod.thom\AppData\Local\Microsoft\Windows\Temporary Internet Files\Content.Outlook\Y00J0HUM\0T4A4618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7198" y="3573016"/>
            <a:ext cx="4032448" cy="2687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rod.thom\AppData\Local\Microsoft\Windows\Temporary Internet Files\Content.Outlook\Y00J0HUM\0T4A4595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40768"/>
            <a:ext cx="4122796" cy="2747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2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Orit Crombie Baptised in the Jordan</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descr="C:\Users\rod.thom\AppData\Local\Microsoft\Windows\Temporary Internet Files\Content.Outlook\Y00J0HUM\0T4A47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284871"/>
            <a:ext cx="4283968" cy="28548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rod.thom\AppData\Local\Microsoft\Windows\Temporary Internet Files\Content.Outlook\Y00J0HUM\0T4A47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76" y="1628800"/>
            <a:ext cx="3889951" cy="2592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75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fontScale="92500" lnSpcReduction="10000"/>
          </a:bodyPr>
          <a:lstStyle/>
          <a:p>
            <a:r>
              <a:rPr lang="en-AU" dirty="0" smtClean="0"/>
              <a:t>Matthew 5:1-6</a:t>
            </a:r>
          </a:p>
          <a:p>
            <a:r>
              <a:rPr lang="en-AU" dirty="0" smtClean="0"/>
              <a:t>Rod Thom</a:t>
            </a:r>
            <a:endParaRPr lang="en-AU" dirty="0"/>
          </a:p>
        </p:txBody>
      </p:sp>
    </p:spTree>
    <p:extLst>
      <p:ext uri="{BB962C8B-B14F-4D97-AF65-F5344CB8AC3E}">
        <p14:creationId xmlns:p14="http://schemas.microsoft.com/office/powerpoint/2010/main" val="361841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Matthew 4:23–25 (NIV</a:t>
            </a:r>
            <a:r>
              <a:rPr lang="en-AU" dirty="0" smtClean="0"/>
              <a:t>)</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i="1" dirty="0" smtClean="0"/>
              <a:t>23 </a:t>
            </a:r>
            <a:r>
              <a:rPr lang="en-AU" i="1" dirty="0"/>
              <a:t>Jesus went throughout Galilee, teaching in their synagogues, proclaiming the good news of the kingdom, and healing every disease and sickness among the people. 24 News about him spread all over Syria, and people brought to him all who were ill with various diseases, those suffering severe pain, the demon-possessed, those having seizures, and the </a:t>
            </a:r>
            <a:r>
              <a:rPr lang="en-AU" i="1" dirty="0" err="1"/>
              <a:t>paralyzed</a:t>
            </a:r>
            <a:r>
              <a:rPr lang="en-AU" i="1" dirty="0"/>
              <a:t>; and he healed them. 25 Large crowds from Galilee, the Decapolis, Jerusalem, Judea and the region across the Jordan followed him.</a:t>
            </a:r>
          </a:p>
          <a:p>
            <a:pPr marL="0" indent="0">
              <a:buNone/>
            </a:pPr>
            <a:endParaRPr lang="en-AU" dirty="0"/>
          </a:p>
        </p:txBody>
      </p:sp>
    </p:spTree>
    <p:extLst>
      <p:ext uri="{BB962C8B-B14F-4D97-AF65-F5344CB8AC3E}">
        <p14:creationId xmlns:p14="http://schemas.microsoft.com/office/powerpoint/2010/main" val="221596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a:t>Matthew 5:1–2 (NIV</a:t>
            </a:r>
            <a:r>
              <a:rPr lang="en-AU" i="1" dirty="0" smtClean="0"/>
              <a:t>)</a:t>
            </a:r>
            <a:endParaRPr lang="en-AU" dirty="0"/>
          </a:p>
        </p:txBody>
      </p:sp>
      <p:sp>
        <p:nvSpPr>
          <p:cNvPr id="3" name="Content Placeholder 2"/>
          <p:cNvSpPr>
            <a:spLocks noGrp="1"/>
          </p:cNvSpPr>
          <p:nvPr>
            <p:ph idx="1"/>
          </p:nvPr>
        </p:nvSpPr>
        <p:spPr/>
        <p:txBody>
          <a:bodyPr>
            <a:normAutofit/>
          </a:bodyPr>
          <a:lstStyle/>
          <a:p>
            <a:pPr marL="0" indent="0">
              <a:buNone/>
            </a:pPr>
            <a:r>
              <a:rPr lang="en-AU" i="1" dirty="0" smtClean="0"/>
              <a:t>Introduction </a:t>
            </a:r>
            <a:r>
              <a:rPr lang="en-AU" i="1" dirty="0"/>
              <a:t>to the Sermon on the Mount</a:t>
            </a:r>
          </a:p>
          <a:p>
            <a:pPr marL="0" indent="0">
              <a:buNone/>
            </a:pPr>
            <a:r>
              <a:rPr lang="en-AU" i="1" dirty="0"/>
              <a:t>5 Now when Jesus saw the crowds, he went up on a mountainside and sat down. His disciples came to him, </a:t>
            </a:r>
          </a:p>
          <a:p>
            <a:pPr marL="0" indent="0">
              <a:buNone/>
            </a:pPr>
            <a:endParaRPr lang="en-AU" i="1" dirty="0"/>
          </a:p>
          <a:p>
            <a:pPr marL="0" indent="0">
              <a:buNone/>
            </a:pPr>
            <a:endParaRPr lang="en-AU" dirty="0"/>
          </a:p>
        </p:txBody>
      </p:sp>
    </p:spTree>
    <p:extLst>
      <p:ext uri="{BB962C8B-B14F-4D97-AF65-F5344CB8AC3E}">
        <p14:creationId xmlns:p14="http://schemas.microsoft.com/office/powerpoint/2010/main" val="18983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d.thom\AppData\Local\Microsoft\Windows\Temporary Internet Files\Content.Outlook\Y00J0HUM\20110830_12039-Mount_Edit-20102014_smal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025103" cy="534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5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a:t>Matthew 5:1–2 (NIV</a:t>
            </a:r>
            <a:r>
              <a:rPr lang="en-AU" i="1" dirty="0" smtClean="0"/>
              <a:t>)</a:t>
            </a:r>
            <a:endParaRPr lang="en-AU" dirty="0"/>
          </a:p>
        </p:txBody>
      </p:sp>
      <p:sp>
        <p:nvSpPr>
          <p:cNvPr id="3" name="Content Placeholder 2"/>
          <p:cNvSpPr>
            <a:spLocks noGrp="1"/>
          </p:cNvSpPr>
          <p:nvPr>
            <p:ph idx="1"/>
          </p:nvPr>
        </p:nvSpPr>
        <p:spPr/>
        <p:txBody>
          <a:bodyPr>
            <a:normAutofit/>
          </a:bodyPr>
          <a:lstStyle/>
          <a:p>
            <a:pPr marL="0" indent="0">
              <a:buNone/>
            </a:pPr>
            <a:r>
              <a:rPr lang="en-AU" i="1" dirty="0" smtClean="0"/>
              <a:t>Introduction </a:t>
            </a:r>
            <a:r>
              <a:rPr lang="en-AU" i="1" dirty="0"/>
              <a:t>to the Sermon on the Mount</a:t>
            </a:r>
          </a:p>
          <a:p>
            <a:pPr marL="0" indent="0">
              <a:buNone/>
            </a:pPr>
            <a:r>
              <a:rPr lang="en-AU" i="1" dirty="0"/>
              <a:t>5 Now when Jesus saw the crowds, he went up on a mountainside and sat down. His disciples came to him, 2 and he began to teach them. </a:t>
            </a:r>
          </a:p>
          <a:p>
            <a:pPr marL="0" indent="0">
              <a:buNone/>
            </a:pPr>
            <a:endParaRPr lang="en-AU" dirty="0"/>
          </a:p>
        </p:txBody>
      </p:sp>
    </p:spTree>
    <p:extLst>
      <p:ext uri="{BB962C8B-B14F-4D97-AF65-F5344CB8AC3E}">
        <p14:creationId xmlns:p14="http://schemas.microsoft.com/office/powerpoint/2010/main" val="3788000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635</Words>
  <Application>Microsoft Office PowerPoint</Application>
  <PresentationFormat>On-screen Show (4:3)</PresentationFormat>
  <Paragraphs>52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Peter Wahlston Baptised in the Jordan</vt:lpstr>
      <vt:lpstr>Orit Crombie Baptised in the Jordan</vt:lpstr>
      <vt:lpstr>PowerPoint Presentation</vt:lpstr>
      <vt:lpstr>Matthew 4:23–25 (NIV)</vt:lpstr>
      <vt:lpstr>Matthew 5:1–2 (NIV)</vt:lpstr>
      <vt:lpstr>PowerPoint Presentation</vt:lpstr>
      <vt:lpstr>Matthew 5:1–2 (NIV)</vt:lpstr>
      <vt:lpstr>A “Selfie”</vt:lpstr>
      <vt:lpstr>The I’m Terrified “Selfie”</vt:lpstr>
      <vt:lpstr>The Duckface “Selfie”</vt:lpstr>
      <vt:lpstr>The Baby Photobomb “Selfie”</vt:lpstr>
      <vt:lpstr>A “Selfie”</vt:lpstr>
      <vt:lpstr>1. OUR ATTITUDE TOWARDS GOD; POOR IN SPIRIT </vt:lpstr>
      <vt:lpstr>1. OUR ATTITUDE TOWARDS GOD; POOR IN SPIRIT </vt:lpstr>
      <vt:lpstr>1. OUR ATTITUDE TOWARDS GOD; POOR IN SPIRIT </vt:lpstr>
      <vt:lpstr>Spiritual “Selfie”</vt:lpstr>
      <vt:lpstr>2. OUR ATTITUDE TOWARD SIN; MOURN</vt:lpstr>
      <vt:lpstr>Spiritual “Selfie”</vt:lpstr>
      <vt:lpstr>3.  OUR ATTITUDE TOWARDS SELF AND OTHERS; MEEK</vt:lpstr>
      <vt:lpstr>3.  OUR ATTITUDE TOWARDS SELF AND OTHERS; MEEK</vt:lpstr>
      <vt:lpstr>Spiritual “Selfie”</vt:lpstr>
      <vt:lpstr>4.  OUR ATTITUDE TOWARDS GROWTH; HUNGER &amp; THIRST</vt:lpstr>
      <vt:lpstr>4.  OUR ATTITUDE TOWARDS GROWTH; HUNGER &amp; THIRST</vt:lpstr>
      <vt:lpstr>Spiritual “Selfie”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15</cp:revision>
  <cp:lastPrinted>2014-10-25T23:16:50Z</cp:lastPrinted>
  <dcterms:created xsi:type="dcterms:W3CDTF">2014-10-24T03:28:02Z</dcterms:created>
  <dcterms:modified xsi:type="dcterms:W3CDTF">2014-10-25T23:17:04Z</dcterms:modified>
</cp:coreProperties>
</file>