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8" r:id="rId3"/>
    <p:sldId id="307" r:id="rId4"/>
    <p:sldId id="288" r:id="rId5"/>
    <p:sldId id="278" r:id="rId6"/>
    <p:sldId id="314" r:id="rId7"/>
    <p:sldId id="293" r:id="rId8"/>
    <p:sldId id="297" r:id="rId9"/>
    <p:sldId id="298" r:id="rId10"/>
    <p:sldId id="315" r:id="rId11"/>
    <p:sldId id="316" r:id="rId12"/>
    <p:sldId id="317" r:id="rId13"/>
    <p:sldId id="319" r:id="rId14"/>
    <p:sldId id="31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lvl1pPr>
          </a:lstStyle>
          <a:p>
            <a:r>
              <a:rPr lang="en-US" dirty="0" smtClean="0"/>
              <a:t>Taking Hold of Your Kingdom Life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75000"/>
                    <a:lumOff val="2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AU" dirty="0"/>
          </a:p>
        </p:txBody>
      </p:sp>
    </p:spTree>
    <p:extLst>
      <p:ext uri="{BB962C8B-B14F-4D97-AF65-F5344CB8AC3E}">
        <p14:creationId xmlns:p14="http://schemas.microsoft.com/office/powerpoint/2010/main" val="30727265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6376423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3408691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18051874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5876057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22800431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8952420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2943320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995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980278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966922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281077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AU" dirty="0"/>
          </a:p>
        </p:txBody>
      </p:sp>
      <p:sp>
        <p:nvSpPr>
          <p:cNvPr id="3" name="Subtitle 2"/>
          <p:cNvSpPr>
            <a:spLocks noGrp="1"/>
          </p:cNvSpPr>
          <p:nvPr>
            <p:ph type="subTitle" idx="1"/>
          </p:nvPr>
        </p:nvSpPr>
        <p:spPr/>
        <p:txBody>
          <a:bodyPr>
            <a:normAutofit lnSpcReduction="10000"/>
          </a:bodyPr>
          <a:lstStyle/>
          <a:p>
            <a:pPr>
              <a:spcAft>
                <a:spcPts val="0"/>
              </a:spcAft>
            </a:pPr>
            <a:endParaRPr lang="en-AU" sz="3600" dirty="0">
              <a:ea typeface="Times New Roman"/>
            </a:endParaRPr>
          </a:p>
          <a:p>
            <a:r>
              <a:rPr lang="en-AU" dirty="0" smtClean="0"/>
              <a:t>1 Timothy 6:11-21</a:t>
            </a:r>
          </a:p>
          <a:p>
            <a:r>
              <a:rPr lang="en-AU" dirty="0" smtClean="0"/>
              <a:t>Rod Thom</a:t>
            </a:r>
            <a:endParaRPr lang="en-AU" dirty="0"/>
          </a:p>
        </p:txBody>
      </p:sp>
    </p:spTree>
    <p:extLst>
      <p:ext uri="{BB962C8B-B14F-4D97-AF65-F5344CB8AC3E}">
        <p14:creationId xmlns:p14="http://schemas.microsoft.com/office/powerpoint/2010/main" val="272288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368152"/>
          </a:xfrm>
        </p:spPr>
        <p:txBody>
          <a:bodyPr>
            <a:normAutofit/>
          </a:bodyPr>
          <a:lstStyle/>
          <a:p>
            <a:r>
              <a:rPr lang="en-AU" dirty="0"/>
              <a:t>4</a:t>
            </a:r>
            <a:r>
              <a:rPr lang="en-AU" dirty="0" smtClean="0"/>
              <a:t>. </a:t>
            </a:r>
            <a:r>
              <a:rPr lang="en-AU" dirty="0" smtClean="0"/>
              <a:t>FINANCES</a:t>
            </a:r>
            <a:endParaRPr lang="en-AU" i="1" dirty="0"/>
          </a:p>
        </p:txBody>
      </p:sp>
      <p:sp>
        <p:nvSpPr>
          <p:cNvPr id="3" name="Rectangle 2"/>
          <p:cNvSpPr/>
          <p:nvPr/>
        </p:nvSpPr>
        <p:spPr>
          <a:xfrm>
            <a:off x="1122608" y="1196752"/>
            <a:ext cx="7200800" cy="5262979"/>
          </a:xfrm>
          <a:prstGeom prst="rect">
            <a:avLst/>
          </a:prstGeom>
        </p:spPr>
        <p:txBody>
          <a:bodyPr wrap="square">
            <a:spAutoFit/>
          </a:bodyPr>
          <a:lstStyle/>
          <a:p>
            <a:r>
              <a:rPr lang="en-AU" sz="2800" i="1" dirty="0"/>
              <a:t>17 Command those who are rich in this present world not to be arrogant nor to put their hope in wealth, which is so uncertain, but to put their hope in God, who richly provides us with everything for our enjoyment. 18 Command them to do good, to be rich in good deeds, and to be generous and willing to share. 19 In this way they will lay up treasure for themselves as a firm foundation for the coming age, so that they may take hold of the life that is truly life. </a:t>
            </a:r>
            <a:endParaRPr lang="en-AU" sz="2800" dirty="0"/>
          </a:p>
        </p:txBody>
      </p:sp>
    </p:spTree>
    <p:extLst>
      <p:ext uri="{BB962C8B-B14F-4D97-AF65-F5344CB8AC3E}">
        <p14:creationId xmlns:p14="http://schemas.microsoft.com/office/powerpoint/2010/main" val="201276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4042885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368152"/>
          </a:xfrm>
        </p:spPr>
        <p:txBody>
          <a:bodyPr>
            <a:normAutofit/>
          </a:bodyPr>
          <a:lstStyle/>
          <a:p>
            <a:r>
              <a:rPr lang="en-AU" dirty="0"/>
              <a:t>5</a:t>
            </a:r>
            <a:r>
              <a:rPr lang="en-AU" dirty="0" smtClean="0"/>
              <a:t>. </a:t>
            </a:r>
            <a:r>
              <a:rPr lang="en-AU" dirty="0" smtClean="0"/>
              <a:t>FAITHFUL</a:t>
            </a:r>
            <a:endParaRPr lang="en-AU" i="1" dirty="0"/>
          </a:p>
        </p:txBody>
      </p:sp>
      <p:sp>
        <p:nvSpPr>
          <p:cNvPr id="3" name="Rectangle 2"/>
          <p:cNvSpPr/>
          <p:nvPr/>
        </p:nvSpPr>
        <p:spPr>
          <a:xfrm>
            <a:off x="1122608" y="1196752"/>
            <a:ext cx="7200800" cy="2677656"/>
          </a:xfrm>
          <a:prstGeom prst="rect">
            <a:avLst/>
          </a:prstGeom>
        </p:spPr>
        <p:txBody>
          <a:bodyPr wrap="square">
            <a:spAutoFit/>
          </a:bodyPr>
          <a:lstStyle/>
          <a:p>
            <a:r>
              <a:rPr lang="en-AU" sz="2800" i="1" dirty="0"/>
              <a:t>20 Timothy, guard what has been entrusted to your care. Turn away from godless chatter and the opposing ideas of what is falsely called knowledge, 21 which some have professed and in so doing have departed from the faith. </a:t>
            </a:r>
            <a:endParaRPr lang="en-AU" sz="2800" i="1"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9520" y="4221088"/>
            <a:ext cx="2466975" cy="184785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3492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060848"/>
            <a:ext cx="8229600" cy="1368152"/>
          </a:xfrm>
        </p:spPr>
        <p:txBody>
          <a:bodyPr>
            <a:normAutofit/>
          </a:bodyPr>
          <a:lstStyle/>
          <a:p>
            <a:r>
              <a:rPr lang="en-AU" dirty="0"/>
              <a:t>5</a:t>
            </a:r>
            <a:r>
              <a:rPr lang="en-AU" dirty="0" smtClean="0"/>
              <a:t>. </a:t>
            </a:r>
            <a:r>
              <a:rPr lang="en-AU" dirty="0" smtClean="0"/>
              <a:t>FAITHFUL</a:t>
            </a:r>
            <a:endParaRPr lang="en-AU" i="1" dirty="0"/>
          </a:p>
        </p:txBody>
      </p:sp>
      <p:sp>
        <p:nvSpPr>
          <p:cNvPr id="3" name="Rectangle 2"/>
          <p:cNvSpPr/>
          <p:nvPr/>
        </p:nvSpPr>
        <p:spPr>
          <a:xfrm>
            <a:off x="971600" y="3750827"/>
            <a:ext cx="7200800" cy="523220"/>
          </a:xfrm>
          <a:prstGeom prst="rect">
            <a:avLst/>
          </a:prstGeom>
        </p:spPr>
        <p:txBody>
          <a:bodyPr wrap="square">
            <a:spAutoFit/>
          </a:bodyPr>
          <a:lstStyle/>
          <a:p>
            <a:pPr algn="ctr"/>
            <a:r>
              <a:rPr lang="en-AU" sz="2800" i="1" dirty="0" smtClean="0"/>
              <a:t>21b Grace </a:t>
            </a:r>
            <a:r>
              <a:rPr lang="en-AU" sz="2800" i="1" dirty="0"/>
              <a:t>be with you all</a:t>
            </a:r>
            <a:r>
              <a:rPr lang="en-AU" sz="2800" i="1" dirty="0" smtClean="0"/>
              <a:t>.</a:t>
            </a:r>
            <a:endParaRPr lang="en-AU" sz="2800" dirty="0"/>
          </a:p>
        </p:txBody>
      </p:sp>
    </p:spTree>
    <p:extLst>
      <p:ext uri="{BB962C8B-B14F-4D97-AF65-F5344CB8AC3E}">
        <p14:creationId xmlns:p14="http://schemas.microsoft.com/office/powerpoint/2010/main" val="1791582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Take Hold of Your Kingdom Life</a:t>
            </a:r>
            <a:endParaRPr lang="en-AU" dirty="0"/>
          </a:p>
        </p:txBody>
      </p:sp>
      <p:sp>
        <p:nvSpPr>
          <p:cNvPr id="4" name="Subtitle 3"/>
          <p:cNvSpPr>
            <a:spLocks noGrp="1"/>
          </p:cNvSpPr>
          <p:nvPr>
            <p:ph type="subTitle" idx="1"/>
          </p:nvPr>
        </p:nvSpPr>
        <p:spPr/>
        <p:txBody>
          <a:bodyPr/>
          <a:lstStyle/>
          <a:p>
            <a:endParaRPr lang="en-AU"/>
          </a:p>
        </p:txBody>
      </p:sp>
    </p:spTree>
    <p:extLst>
      <p:ext uri="{BB962C8B-B14F-4D97-AF65-F5344CB8AC3E}">
        <p14:creationId xmlns:p14="http://schemas.microsoft.com/office/powerpoint/2010/main" val="2779602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16632"/>
            <a:ext cx="7772400" cy="1470025"/>
          </a:xfrm>
        </p:spPr>
        <p:txBody>
          <a:bodyPr/>
          <a:lstStyle/>
          <a:p>
            <a:r>
              <a:rPr lang="en-AU" dirty="0" smtClean="0"/>
              <a:t>Liam Southgate Beaver</a:t>
            </a:r>
            <a:endParaRPr lang="en-AU" dirty="0"/>
          </a:p>
        </p:txBody>
      </p:sp>
      <p:pic>
        <p:nvPicPr>
          <p:cNvPr id="1026" name="Picture 2" descr="C:\Users\rod.thom\AppData\Local\Microsoft\Windows\Temporary Internet Files\Content.Outlook\Y00J0HUM\20141003-IMG_5517 - resize-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89123" y="1484784"/>
            <a:ext cx="3014552" cy="45218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105745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The Final Five Words starting with the letter “F”</a:t>
            </a:r>
            <a:endParaRPr lang="en-AU" dirty="0"/>
          </a:p>
        </p:txBody>
      </p:sp>
      <p:sp>
        <p:nvSpPr>
          <p:cNvPr id="3" name="Subtitle 2"/>
          <p:cNvSpPr>
            <a:spLocks noGrp="1"/>
          </p:cNvSpPr>
          <p:nvPr>
            <p:ph type="subTitle" idx="1"/>
          </p:nvPr>
        </p:nvSpPr>
        <p:spPr>
          <a:xfrm>
            <a:off x="1403648" y="3933056"/>
            <a:ext cx="6400800" cy="1752600"/>
          </a:xfrm>
        </p:spPr>
        <p:txBody>
          <a:bodyPr>
            <a:normAutofit/>
          </a:bodyPr>
          <a:lstStyle/>
          <a:p>
            <a:pPr>
              <a:spcAft>
                <a:spcPts val="0"/>
              </a:spcAft>
            </a:pPr>
            <a:endParaRPr lang="en-AU" sz="3600" dirty="0">
              <a:ea typeface="Times New Roman"/>
            </a:endParaRPr>
          </a:p>
          <a:p>
            <a:r>
              <a:rPr lang="en-AU" dirty="0" smtClean="0"/>
              <a:t>1 Timothy 6:11-21</a:t>
            </a:r>
          </a:p>
        </p:txBody>
      </p:sp>
    </p:spTree>
    <p:extLst>
      <p:ext uri="{BB962C8B-B14F-4D97-AF65-F5344CB8AC3E}">
        <p14:creationId xmlns:p14="http://schemas.microsoft.com/office/powerpoint/2010/main" val="341997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10486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1 Timothy 6:11-21</a:t>
            </a:r>
            <a:endParaRPr lang="en-AU" dirty="0"/>
          </a:p>
        </p:txBody>
      </p:sp>
      <p:sp>
        <p:nvSpPr>
          <p:cNvPr id="3" name="Content Placeholder 2"/>
          <p:cNvSpPr>
            <a:spLocks noGrp="1"/>
          </p:cNvSpPr>
          <p:nvPr>
            <p:ph idx="1"/>
          </p:nvPr>
        </p:nvSpPr>
        <p:spPr/>
        <p:txBody>
          <a:bodyPr>
            <a:normAutofit/>
          </a:bodyPr>
          <a:lstStyle/>
          <a:p>
            <a:pPr marL="0" indent="0">
              <a:buNone/>
            </a:pPr>
            <a:r>
              <a:rPr lang="en-AU" sz="2800" i="1" dirty="0"/>
              <a:t>1 Timothy 6:11 (NIV) But you, man of God, </a:t>
            </a:r>
            <a:r>
              <a:rPr lang="en-AU" sz="2800" i="1" u="sng" dirty="0"/>
              <a:t>flee </a:t>
            </a:r>
            <a:r>
              <a:rPr lang="en-AU" sz="2800" i="1" dirty="0"/>
              <a:t>from all this, </a:t>
            </a:r>
            <a:r>
              <a:rPr lang="en-AU" sz="2800" i="1" u="sng" dirty="0"/>
              <a:t>and pursue</a:t>
            </a:r>
            <a:r>
              <a:rPr lang="en-AU" sz="2800" i="1" dirty="0"/>
              <a:t> righteousness, godliness, faith, love, endurance and gentleness. 12 </a:t>
            </a:r>
            <a:r>
              <a:rPr lang="en-AU" sz="2800" i="1" u="sng" dirty="0"/>
              <a:t>Fight the good fight </a:t>
            </a:r>
            <a:r>
              <a:rPr lang="en-AU" sz="2800" i="1" dirty="0"/>
              <a:t>of the faith. </a:t>
            </a:r>
            <a:r>
              <a:rPr lang="en-AU" sz="2800" i="1" u="sng" dirty="0"/>
              <a:t>Take hold</a:t>
            </a:r>
            <a:r>
              <a:rPr lang="en-AU" sz="2800" i="1" dirty="0"/>
              <a:t> of the eternal life to which you were called when you made your good confession in the presence of many witnesses. </a:t>
            </a:r>
          </a:p>
        </p:txBody>
      </p:sp>
    </p:spTree>
    <p:extLst>
      <p:ext uri="{BB962C8B-B14F-4D97-AF65-F5344CB8AC3E}">
        <p14:creationId xmlns:p14="http://schemas.microsoft.com/office/powerpoint/2010/main" val="1477652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1 Timothy 6:11-21</a:t>
            </a:r>
            <a:endParaRPr lang="en-AU" dirty="0"/>
          </a:p>
        </p:txBody>
      </p:sp>
      <p:sp>
        <p:nvSpPr>
          <p:cNvPr id="3" name="Content Placeholder 2"/>
          <p:cNvSpPr>
            <a:spLocks noGrp="1"/>
          </p:cNvSpPr>
          <p:nvPr>
            <p:ph idx="1"/>
          </p:nvPr>
        </p:nvSpPr>
        <p:spPr/>
        <p:txBody>
          <a:bodyPr>
            <a:normAutofit lnSpcReduction="10000"/>
          </a:bodyPr>
          <a:lstStyle/>
          <a:p>
            <a:pPr marL="0" indent="0">
              <a:buNone/>
            </a:pPr>
            <a:r>
              <a:rPr lang="en-AU" sz="2800" i="1" dirty="0"/>
              <a:t>13 In the sight of God, who gives life to everything, and of Christ Jesus, who while testifying before Pontius Pilate made the good confession, </a:t>
            </a:r>
            <a:r>
              <a:rPr lang="en-AU" sz="2800" i="1" u="sng" dirty="0"/>
              <a:t>I charge you 14 to keep this command</a:t>
            </a:r>
            <a:r>
              <a:rPr lang="en-AU" sz="2800" i="1" dirty="0"/>
              <a:t> without spot or blame until the appearing of our Lord Jesus Christ, 15 which God will bring about in his own time—God, the blessed and only Ruler, the King of kings and Lord of lords, 16 who alone is immortal and </a:t>
            </a:r>
            <a:r>
              <a:rPr lang="en-AU" sz="2800" i="1" dirty="0" smtClean="0"/>
              <a:t>	who </a:t>
            </a:r>
            <a:r>
              <a:rPr lang="en-AU" sz="2800" i="1" dirty="0"/>
              <a:t>lives in unapproachable light, whom no </a:t>
            </a:r>
            <a:r>
              <a:rPr lang="en-AU" sz="2800" i="1" dirty="0" smtClean="0"/>
              <a:t>	one </a:t>
            </a:r>
            <a:r>
              <a:rPr lang="en-AU" sz="2800" i="1" dirty="0"/>
              <a:t>has seen or can see. To him be </a:t>
            </a:r>
            <a:r>
              <a:rPr lang="en-AU" sz="2800" i="1" dirty="0" err="1"/>
              <a:t>honor</a:t>
            </a:r>
            <a:r>
              <a:rPr lang="en-AU" sz="2800" i="1" dirty="0"/>
              <a:t> </a:t>
            </a:r>
            <a:r>
              <a:rPr lang="en-AU" sz="2800" i="1" dirty="0" smtClean="0"/>
              <a:t>	and </a:t>
            </a:r>
            <a:r>
              <a:rPr lang="en-AU" sz="2800" i="1" dirty="0"/>
              <a:t>might forever. Amen. </a:t>
            </a:r>
          </a:p>
        </p:txBody>
      </p:sp>
    </p:spTree>
    <p:extLst>
      <p:ext uri="{BB962C8B-B14F-4D97-AF65-F5344CB8AC3E}">
        <p14:creationId xmlns:p14="http://schemas.microsoft.com/office/powerpoint/2010/main" val="3148053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647056"/>
          </a:xfrm>
        </p:spPr>
        <p:txBody>
          <a:bodyPr>
            <a:normAutofit/>
          </a:bodyPr>
          <a:lstStyle/>
          <a:p>
            <a:r>
              <a:rPr lang="en-AU" dirty="0" smtClean="0"/>
              <a:t>1. FLEE</a:t>
            </a:r>
            <a:endParaRPr lang="en-AU" i="1" dirty="0"/>
          </a:p>
        </p:txBody>
      </p:sp>
      <p:sp>
        <p:nvSpPr>
          <p:cNvPr id="3" name="Rectangle 2"/>
          <p:cNvSpPr/>
          <p:nvPr/>
        </p:nvSpPr>
        <p:spPr>
          <a:xfrm>
            <a:off x="1547664" y="2348880"/>
            <a:ext cx="6048672" cy="954107"/>
          </a:xfrm>
          <a:prstGeom prst="rect">
            <a:avLst/>
          </a:prstGeom>
        </p:spPr>
        <p:txBody>
          <a:bodyPr wrap="square">
            <a:spAutoFit/>
          </a:bodyPr>
          <a:lstStyle/>
          <a:p>
            <a:pPr algn="ctr"/>
            <a:r>
              <a:rPr lang="en-AU" sz="2800" i="1" dirty="0"/>
              <a:t>1 Timothy 6:11 But you, man of God, </a:t>
            </a:r>
            <a:r>
              <a:rPr lang="en-AU" sz="2800" i="1" u="sng" dirty="0"/>
              <a:t>flee </a:t>
            </a:r>
            <a:r>
              <a:rPr lang="en-AU" sz="2800" i="1" dirty="0"/>
              <a:t>from all this,</a:t>
            </a:r>
            <a:endParaRPr lang="en-AU" sz="2800" dirty="0"/>
          </a:p>
        </p:txBody>
      </p:sp>
      <p:sp>
        <p:nvSpPr>
          <p:cNvPr id="4" name="AutoShape 2" descr="data:image/jpeg;base64,/9j/4AAQSkZJRgABAQAAAQABAAD/2wCEAAkGBxQTEhQUEhQQEhAUFBQUEBAQFBAUFQ8PFBQWFhQUFRUYHCggGBolHBQUITEhJSkrLi4uFx8zODMsNygtLisBCgoKDg0OFxAQGiwcHBwsLCwsLCwsLCwsLCwsLCwsLCwsLCwsLSwsLCwsLCwsLCwsLCwsLCwsLCwsLCwrLCssLP/AABEIAIEBhQMBIgACEQEDEQH/xAAcAAACAgMBAQAAAAAAAAAAAAAEBQADAgYHAQj/xABIEAABAwICBwUDCAYHCQAAAAABAAIDBBEhMQUGEhNBUWEHMnGBkRQiUiNCYnKCobHBCBUzQ5LRJERTc5OishYXNDZ0g8Ph8P/EABkBAAMBAQEAAAAAAAAAAAAAAAECAwAEBf/EACgRAAICAgEEAgIBBQAAAAAAAAABAhEDEiExMkFRBBNSobEUIkJhcf/aAAwDAQACEQMRAD8A5Att1XktDb6TvyWpLadWj8l9py6MyuJOLpmyQvVwceCEhmsi433XHRazEuKtaSFHNWO0UyQjYVBIUxgkvxSdpKJheQnok5GwxOHNGwyjmteje5GRSnkjQrkbJDUIyOqWtQzFGxVBRoG4/bVFFR1JSOGU8kbDKhQykN45yrRKUuaCr47oFEw0SKwFCtDlaAeYQGsuUuq7nmFVbHNYIRdeqkyAcQqJKtYxdXVbIo3ySOa2NjS+RzsA1jRdxPSy+M9MSxvnlfCzdwuke6KPE7EZcdkY9LLuXbzrAY6RlM02dUv9/wDuIrEjzcWeQK4Eq442rAehpzxsMzyXi7T2Z6jtl0VUb8WdXD5Jxzjjjvunj7d3dRZce0jQvglfDK0tljcWPaeDgeHMHMHiCnUk3QTuPYLpnfU0tLI73qd21GDxgkJwHg4O/iC6VURNGRXzX2V6cFLpGIuNo5gYJDy3hGwfJ4Z5XX0Y+65sqpjxKJEJKjTHdVPgUGiqYskCHcwlNXUywNIl1G3FL4lWYE7FCsH0qOgHMRSRKh54WTiaBCOpUyiTlITyM6IeaFbDFoxzzgCeuQ9U2pdXWNxkdfo3+ZVUiMuTnj9HuPBet0BKRcRutzsQunO3UQ91rG9Ta/qUi0vphpw2zb4WfmVRWRaXk0Gp0c5psRj0QFRT2zI8jdPdIVO1kLDxSeZqrGyEmhZKxByNTKSNCvjVURbF8jUO5qYyMQsiokJsCOYhpRijXlBzZoS6HRhfJgooolOoi2TV943X2itbTrQ3c8ylmrQsnSNiZKEVBMEsicioXhc7iZTGgnWYffog4pQi43IUZyCoIijI4ChqaeyYMqQjQraLY6cjiio40Nvgs2zdUyRNtBrAiIjZL45RzRMUgKahdhnFIiopwErici2v6INDKQyZXK4VjuSWtJVzHOS0UUmGtq3Lj+vfalV01fJDTmHcw7LS2Rm1tybIc4kggjE2wPBdWkdYFxyAJPQDEr5V0zWGpqZpQCTNM97W5n33ktbbniAnxxTfJSJ2ih7cKYtG9p6hklve3e7e2/QucDbyRL+2mhtfYq78t3HcdO+tJ1X7Ip6qFs0szadr8WM2DI4t5n3gBxwTefsJkt8nWRudwbJC9g/iDnfgmlHGMESdt8dzaklLeBMrQbdQGn8Ux0V2y0Ujg2aOenv88hsjB47PvfctHr+xvScfdZBN/czN/CQNSGv1C0jCNqSjqNkZljRJb/DJS6QfRjBPabrM2urXPjJMEbRFATcbTQSXPscrknyAVPZ9qo7SFUI7EQMs+peL+7HfBoPxOtYeZ4JNQ6HnmlbDHFI6ZxADNl1wSbXOGA6nJfUGpGqrKClZA2xk708g/ezHvHwGQ6Bab1jSMMoIQ1rWtAaxoDWtAsGtAsAOllofatqJ7ZEaiBv9MibkP6xE3Es6uHzfTlbpTYvBZYLnXDsaz4vBX0z2UaedXUDXze9NE90MjststDS1x6lrm363XG+2HRLKfSkwjbsslaycNGQLwdu3Taa4+a3n9HbSbDHU0pNpA9s7B8TC0MfbwLWfxK0+Y2BM66IwvDCOSuMfVYuFuahQbKXQjkq3M6BWkk5ArwUbz08VqNYLKEG9qbmhPErz2ZjcTj9bL0WoFiuDRpfyA55okaJjGZc49LWV0+kQBYegySypr3HLBFIVyCp3MZlYfeUoqq9xwjBJ8yVXLJfvG6HnqyBYYDonSJSmUVFE52Mjw0epSasiYMGlzupRNXOTmfVKKqoHNVjE55zQPUNCBlas56zkPVLKmoJ4q0YM5Z5kjKdwGZCAlqBwXkjkO8qqhRLdswkfdDvVjyqHFNRWKMXIObNEvQ0uaWa4OvCuTFRRRSOkiZaOls3zKWoqlOHmilZHN2jqOdENqLJSwo6GRZwOT7GhlBUo+OYnJKo3ImOWyRwH+watqCM1myrKWCS6viBWUBHkGLKs8yiY5zzS5kaKhan1Qm7GMbyiIpShqcc04prAZJWgrkxgmKYQTlYsb9EK5sRSMorQZFUnkERHP0QLAQr2SWStFoyKNaKktoqojvCnmt47ty5Z2PamRTNdV1LdtlyyCJ3dcRbakNs8fdA+tddamcHtLXAFrgQ4HJzSLEFV0cDImNjja2ONosxjBZrR0CC4RRTG0UthYWAGAAwAA4AK5lQUtbKst+laGUhqJ1DOle/KgeUtDqQw3wvfC/PioalDwREo9lO0d5KxkwffrJm0clf8mFgaxo7oWoazkv6QWrrjDBWAX3RMM1uDHm8bj0Drj7YXK9RtPGhroKj5jX2lHxQv91464G/iAvqTSjWVET4Zmh0UjS17Txafz6r5b111ZfQVLoXXdH3oJCLb2I5HxGR6hVxu1qzH1y4ggFuyQQCDwIOIKqa3mR5LnnY9rIKmgax7iZ6W0TwTiYxfdO/hGz4tK3Y1B4ADxKk1To1jF0oGSpkq0vdI4/OA8FU8/SWBYRNUPORsg5LfOcSqJ6lozcSl09cOCKQjkMnSNHD1QNVUDol0ukjwsl1RWHinUSMsiQbUVQS2orUHUVaXT1KtHGcs8wRVVXVJ6mq5fesZqpAyvXTHHRwzzN8IksxKGe9evcqXlUoWKsxeVS9yyeVS5y1HRFGLyqXFZOKqe5ai8UYvKHfmrHOVRKTIuDqxrkiiiigWIiKfJDq6ByeHUnl7Q+EIuIIGMouJyrR5uRMYRlExpcxyubIUuhLdoaxIyIhJYpyi46pDRg+5DpiLhCUQTXRkUhQ1GWRDmnZdMoI7ckkhceaMhltxSNFYzNjhkwxVm/bzSAVXMrNsoOZsEmhT7R77Q3mvBKOCWCrZ6K2KqaeiGo6yDJsgWYeEsbMFa2UIOI6mHbYXm2hQ7qvClobYNDwr4nt4pa0ImEJWikZDZtaBksjUXS/egcliatLRTcOfOFQ6RDGpC8NSEKDsFba1jtD1aZXUjmYe0R3fTuPB/FhPJww9DwTiSqQktQilTNufPWq2sM2j6jeMvhdk0LiQJG3xa7kQcjwI8l1Km7YKVwJeyojcMm2a/aFgcwRxuFzvtOohFXvLRZsrWy9NoizrebSfNK9X9XJ6xxETQGjvyvuGN6X4noFaWsuR/FnV67tYp9hu4bPNM+wbDs7NnE4Bzscfq3WzR6QcWNL27Ly0F7L32XEYi/GxWo6r6lw0hD3He1AykIs1n1G8PE4+C2CZ6nqvBCc14M56koR86wkehpHqkYHPLIZyzIOWVevehpZFWMTlnkMJZEDUvWU1RyQc0ozJA8cF0Ricc8m3CMHFUvKCqtNxNNrlx+jiPVK5tYDf3WC18ycSPyRc4oti+Jll4HMhVDykU+mZDlZo5Z/ipS6ReXAONwcMhmlWWLdHWvhzSt0NnuVL3JNU1LySCTgeGCodKTmSfNLLMl4OiPxX7HT3KiR9s0BTzWOOSxnkubo/atbKLBToINQFkx1wgUXT931UnlcuC2iXQtUUUSgIh5zj5IhZNgDsSmgrZnJR5YEKhwyJ9VaK2T4j9yYxUbOV0VHQs+Fvoq6v2c8vkY11QkFbJ8bvVZCvl+N3qnrNGx/CPvVzdGxfAEUn7Jv5eH8f4NfGlJR88/csv1xN8Z9B/JbJHo6P+zb6IhuiYyLGNlvCyNf7Jf1eG+z9I0xtbIMnyC5ubOdieaPg1lqWCwkJ+sAVtFNqzBxaT4uKcUuiYRgIo/4QUr/6PL5WJ/42alR641Q4Nk+yfyTCo10qWj/h7YYucJLXOR8FulNTMHdDW+AARggB6hByRL7IN3p+zksuuNW521vNn6LWtDfTii6bXer+jJ9jP0XRjq9AXbRhiLuew3FHU+iox3GRt6BrQipxKSywfSBqNBrTUlm06imd1ZcA+RF0NJrxUhxApCLfNIlJv6LoTaBw5YK6KiPHBLvH0TVfj/Jyp/aHV7ZtFG0DDdlryWu5k536Kz/ePWA/sovDYk/mupsohcmzbnM2FzbK6vZSjkPQJd4rwWuP4/s5G7tMrLfs4R12H/m5VRdoNaCHbyN1/wB3u228rYrshpGEYtYRyLQVTBouFhu2KJpOZaxgP4LfZD0Pa9HLo+06t/sYXXOFmS+mea2TROutZIBtaPmP0mbQH+YLeWMHIeQCJjhBU3OPobr0Rq8usM7QT7DVGwvZpgNzyA27n0Qv+01TsNcaCq2nC5DXRENHDM3v0IC3N9JyVZpbpNo+jKLNDo9b6p9z+r6m20Q2xANhhjtAYrXdZ+0GqZJu44jSlo94TNDnvvkccAPC666aNDVWh45P2kcb8LDba11gcxiEVON9B0jhrO0WvH71h8Y2fkEyj7Sq22MMLvpbEg/Arq/6ihb3YYRxwjZmPJZvhsLWFuVgtvH0F16OEaw61y1Rbvoqe7DdvuOv1BJOI6LOl15q4w0MMLWNFhG2JjW+jbIvX/Tkntz2sIa2EhrAGtILrAvLgRjjcY8k21V1xpj7tVFDFLYDfsjbsvHAOAHunHw8Fm16Hr+3oJ3dodZY4QjC19h2B55oej1zrNsuLt4D8wt90dQGi4XW208MjbtET2OAIIDXNcOB5FBw6IhiJMccbC7vFrQLrJqyTlGu055/ttUm/wAnGQBwbJgequotaKlwF6d0lybOaHAW5DCy3x8I5D0CFdCBgAAOQwVtk+hzTlGu01uo0xKP6tN6t/Ja9XazTbbrNDAMNlwJLTxv1W/PhQVRRg3wFzngMfFUi0c6nGPdCzn0unpnAjaA6tAB9Uvmnc7vOc7xJK36q0axws5jSOGAFvRKKnV2M93aZ4G4+9FxbL4fm4Fxrqamom0+gZATbZcOBvbDwS99M8Gxa6/KxUXFrwehDLCfa7KV6Co4WzwPVXUkYLscgCShHl0O3SsocbrFZFeKcgniisjjJyWLm2Q0dWazwIun7vqhEXT931TIDLVFFEwhETTZIZFUwwTQ6ks3aGRBGRBBxNRsLCqtnnTVsJZGiY4gqmNV7AeSTYH1oIijCLijQcbiEXHIhbNqgyONGRRhAslRUMq1mpDOniac0xghaEqpnJtT3GOaRlIoMZSA5Kfq/jxWbKg8rK5s6S2W1iV+yu5hZCM8VZvbrMXWsKiitsCzECzF16HFLY6SKzCvNyiNkqbJQsbUpbAiYqcnJYAK6JxCVsdRLmwuHAFZuiPIXV9PU3wNkSYr5EJbKqIqdCVhZM30zuFkM+ndxBQsOoIWDiEi1x0jHRUr53kXHuxsP7yU91o/E9AVssjdkEuIDQCXF2ADRiSSvm/tJ1vNfUWYSKWIlsDcts/OlI5m2HIW6poK2bU1yKGapmIY18s8ri7ZYCXOccXGw81sUPZtpBzNrdNbiRsPewOwNssuua6l2QaoCCkFTI3+kVA2hfOOnzY3pfvHxHJb0+IcQQnll54C7OG6J0NpHRj2EsM9K8gSxwnebF/nBmbXDoLG2K6JLAVtW4YVTJQtPFJsTlGzT5Y0K+JbVU6K5WS2agI4J1MhLEa/LGhZGp5NS9EFPTKsZnNPEJZWICdlk6ngKAqIV0RmcWTEK3BUvaipGEIeRVsjG0AzQNObWk9QFSYWjJoHgAjHqlwWOqM37F01Cwm+z6YIZ9AzqPNNHhUuCGqOqGWXsBZThuSHnp74jNMXtVLmrOKaotHI7sWezlXwtsFc9qwUZwilaOiM3IiiiikMRMKCO7fMpenWhm3Z5la6J5VcS2OBEgORMcSJip0ryEFiKYWFGxAKyGJGMj6JNxvrBBF0WbI+iZQQk8EYyj6IqYrxieOJFxMTP2MDgs2UgT7kniB4jZHQVTgvY6TkioqTmhsjKLJFUO4ouJ11IYByRkYtwQbKKLJGDyRcYPJeNmVrJuiRsqkax2k6Rlp9HyywuMcgMYa8Zt2pGg2v0JROoumhW0cc1wZANicC3uzN72HC+Dh0Ky7QqIz6OqY2i7t3ttHN0ZDx/pXz/qvrJNRSbcLnAHvsBs2QgHZ2xk4YnPgTaxsQUrRZRTR9QNYrGsSHROv+j5o2v9pgjJALo5ntjcw8QQ4/gr6vtB0ZELvq4HdISZT6RgqbT9BUR2IF4aZaNXdtOj2fs21UvVsbWj/O4H7kh0n26C1qekN/inkFh9lgx9UdJPwNR1YQkLIFwyuuQards8j6hrK2OBkD3bO9iD27m+RdtOO029r5WzXagQllFrqMkDCV3VEQ1XNZBoWO5SBo5V2+a17EUdFC6zphvKgg2IhBs1n2iDfo23Fcm1H0Aa6ugp8dh77ykfNhZ70h6YC3iQiu03SO/wBJ1Tr3ayQws6Nh9zDza4+a6f8Ao+6u7EMtc623KTFDlhCw/KHzeAPsdVe9YGOrmnYywF2gCwAyAGQWTWA8Qsi/qqnm3JQNRjNSjkENJTDkUW2sIzGCyFYw53HisahQ+NvUId9LyN08kEbvhKFm0eOFwiK4iWal6JZU0KfzQPb1CXz9UyZKUTW6mk6JZPSra3w3QNVB0CrGZzzxJmn1NMlM8VuC2+qpgeiUVFKeGK6IZDiyYDXHNVL2ptUU/MWQEjFZSshTj1AnBUuCLexUPajZaMgV4VTwiHhUuC1l4sHcFS/NEvCHkzU8j4OrE+TFRRRRLkWw6BivHf6RWvLadW23h+05JkdI1WMGxFGQxFeRxI2KOy5nIZQK2tI4K9jrZrJzlgXIpgcRjBMAjI6gFJ4324ImOTomRNjgOBV4aEsik5BGRvPJMIwxjVexqGY4oyInkjYtBEMaIbGVjD4I6nJQsdRKGRnkCrrdEY2Qcle1w4hLZRRFjotoEHIgg+BFl8qVWjJG1D6drXulbK6IMaCXOc1xFgBicl9gtDTwWLaCIOLg1oec3hrQ4+Jtcpo5NR0qPmSLsx0o4X9lI+vLAD6F91nP2XaSaCdw11uDZYST4AuxX09uhzVe4BTPNIJ8pN1H0iTb2Op/wzb1yTjRXZPpGa5eyOnFjbfvF3G2ADWbRHnZfST6McFQ6EhI8rGo+PqiFzHOY8Fr2OLXtObXNNnA+YK7n2Oa6meL2Od154W/IvJxmgHzT9JuHiPArRe2jQ5g0i54FmVDGytPDbA2ZAOtwD9paborSD6eaOaI7Mkbg5h6jgehFwehVGt4mPrlsq1TtJ11Gj6Y7BBq5QW07Ph4GUjk37zZEza2Qt0cNIfujEHhtxcyHARfW2/d8ivm7T2mZaud887tqR5y4Mb81jBwaP8A7FQxxbfIWAPeSSSSSSSSTcknMk8SvqXs2ojFoukY4Frt1tuacCDI50mI4H3lwvsq1eFXWtL27UEA3soOTnXtGw+LsfBpX0Rvyjll4DFWMLKJf7UVg+rUdhtRg9UFoQXtvVeGuW2QNWESqllSWnAm3LgsHVIKGllCNg1HcNcx2BIB64KTUod8Lh0WsSTqttaRkUVIVxGdVQEG7D5JZPLY2kZfqMCjafTDThJe3xZ/+wjzAyQe6WvHiLhOmTcTVp4In914aeTsElq6YtONvEcVtWkdAg4gkeV1rldot7b2Id4H8lSMiE4CScJfPE0o2pBBxzQEr1WMjnlBAE9NyKBlYQmUj0PI5WU2QeNLoLXhUuCMlAQr2prGjwDvahZc0Y4ISbNCfQ6sPUwUUUUjpIts1Y/Yj6zvyXiinl7Ro9TY4slevFFxlSPXpUUTonIzCMhXiidEmFwZphGoomEC4EfFwUUWMGQouNRRBlEWNV8a9UQGRcxZhRRAc9dksGL1RYJeFTNkoogzHEv0iP6l/wB//wAS40ooujF2mZ0jSP8AyxS/9Y//AFTLm6iiEPJmdh7Ae7WeMH4SLqj1FFzZe5lIdCl6okXqikyiBysCoolCehYlRRMhWBzIRyiiZCMrTLRH7RvivFE6JM2yXJafp7vnw/JRROhJGo6TSadRRXgcswGRUOXiiqiLKHqh6iidCFD0JPmootLodGDqVqKKKZ1n/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1028" name="Picture 4" descr="http://theimageofchrist.files.wordpress.com/2012/06/flee-and-pursu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7526" y="3573016"/>
            <a:ext cx="4248943" cy="141631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9879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04" y="332656"/>
            <a:ext cx="8229600" cy="1872208"/>
          </a:xfrm>
        </p:spPr>
        <p:txBody>
          <a:bodyPr>
            <a:normAutofit/>
          </a:bodyPr>
          <a:lstStyle/>
          <a:p>
            <a:r>
              <a:rPr lang="en-AU" dirty="0" smtClean="0"/>
              <a:t>2. FOLLOW</a:t>
            </a:r>
            <a:endParaRPr lang="en-AU" i="1" dirty="0"/>
          </a:p>
        </p:txBody>
      </p:sp>
      <p:sp>
        <p:nvSpPr>
          <p:cNvPr id="3" name="Rectangle 2"/>
          <p:cNvSpPr/>
          <p:nvPr/>
        </p:nvSpPr>
        <p:spPr>
          <a:xfrm>
            <a:off x="975096" y="2348880"/>
            <a:ext cx="7272808" cy="954107"/>
          </a:xfrm>
          <a:prstGeom prst="rect">
            <a:avLst/>
          </a:prstGeom>
        </p:spPr>
        <p:txBody>
          <a:bodyPr wrap="square">
            <a:spAutoFit/>
          </a:bodyPr>
          <a:lstStyle/>
          <a:p>
            <a:pPr algn="ctr"/>
            <a:r>
              <a:rPr lang="en-AU" sz="2800" i="1" u="sng" dirty="0"/>
              <a:t>11b and pursue</a:t>
            </a:r>
            <a:r>
              <a:rPr lang="en-AU" sz="2800" i="1" dirty="0"/>
              <a:t> righteousness, godliness, faith, love, endurance and gentleness.</a:t>
            </a:r>
            <a:endParaRPr lang="en-AU" sz="2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7364" y="3777143"/>
            <a:ext cx="2448272" cy="244827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5634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872208"/>
          </a:xfrm>
        </p:spPr>
        <p:txBody>
          <a:bodyPr>
            <a:normAutofit/>
          </a:bodyPr>
          <a:lstStyle/>
          <a:p>
            <a:r>
              <a:rPr lang="en-AU" dirty="0" smtClean="0"/>
              <a:t>3. FIGHT</a:t>
            </a:r>
            <a:endParaRPr lang="en-AU" i="1" dirty="0"/>
          </a:p>
        </p:txBody>
      </p:sp>
      <p:sp>
        <p:nvSpPr>
          <p:cNvPr id="3" name="Rectangle 2"/>
          <p:cNvSpPr/>
          <p:nvPr/>
        </p:nvSpPr>
        <p:spPr>
          <a:xfrm>
            <a:off x="1074004" y="2013699"/>
            <a:ext cx="7200800" cy="2246769"/>
          </a:xfrm>
          <a:prstGeom prst="rect">
            <a:avLst/>
          </a:prstGeom>
        </p:spPr>
        <p:txBody>
          <a:bodyPr wrap="square">
            <a:spAutoFit/>
          </a:bodyPr>
          <a:lstStyle/>
          <a:p>
            <a:pPr algn="ctr"/>
            <a:r>
              <a:rPr lang="en-AU" sz="2800" i="1" dirty="0"/>
              <a:t>12 </a:t>
            </a:r>
            <a:r>
              <a:rPr lang="en-AU" sz="2800" i="1" u="sng" dirty="0"/>
              <a:t>Fight </a:t>
            </a:r>
            <a:r>
              <a:rPr lang="en-AU" sz="2800" i="1" dirty="0"/>
              <a:t>the good fight of the faith. </a:t>
            </a:r>
            <a:r>
              <a:rPr lang="en-AU" sz="2800" i="1" u="sng" dirty="0"/>
              <a:t>Take hold</a:t>
            </a:r>
            <a:r>
              <a:rPr lang="en-AU" sz="2800" i="1" dirty="0"/>
              <a:t> of the eternal life to which you were called when you made your </a:t>
            </a:r>
            <a:r>
              <a:rPr lang="en-AU" sz="2800" i="1" dirty="0" smtClean="0"/>
              <a:t>good confession </a:t>
            </a:r>
            <a:r>
              <a:rPr lang="en-AU" sz="2800" i="1" dirty="0"/>
              <a:t>in the </a:t>
            </a:r>
            <a:r>
              <a:rPr lang="en-AU" sz="2800" i="1" dirty="0" smtClean="0"/>
              <a:t>presence </a:t>
            </a:r>
            <a:r>
              <a:rPr lang="en-AU" sz="2800" i="1" dirty="0"/>
              <a:t>of many witnesses.</a:t>
            </a:r>
            <a:endParaRPr lang="en-AU" sz="28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1854" y="4553001"/>
            <a:ext cx="2705100" cy="168592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5782852"/>
      </p:ext>
    </p:extLst>
  </p:cSld>
  <p:clrMapOvr>
    <a:masterClrMapping/>
  </p:clrMapOvr>
</p:sld>
</file>

<file path=ppt/theme/theme1.xml><?xml version="1.0" encoding="utf-8"?>
<a:theme xmlns:a="http://schemas.openxmlformats.org/drawingml/2006/main" name="Office Theme">
  <a:themeElements>
    <a:clrScheme name="Lifestreams">
      <a:dk1>
        <a:srgbClr val="000000"/>
      </a:dk1>
      <a:lt1>
        <a:srgbClr val="00AFD8"/>
      </a:lt1>
      <a:dk2>
        <a:srgbClr val="000000"/>
      </a:dk2>
      <a:lt2>
        <a:srgbClr val="FFFFFF"/>
      </a:lt2>
      <a:accent1>
        <a:srgbClr val="F69240"/>
      </a:accent1>
      <a:accent2>
        <a:srgbClr val="00AFD8"/>
      </a:accent2>
      <a:accent3>
        <a:srgbClr val="EEAF00"/>
      </a:accent3>
      <a:accent4>
        <a:srgbClr val="00AFD8"/>
      </a:accent4>
      <a:accent5>
        <a:srgbClr val="F69240"/>
      </a:accent5>
      <a:accent6>
        <a:srgbClr val="EEAF00"/>
      </a:accent6>
      <a:hlink>
        <a:srgbClr val="00AFD8"/>
      </a:hlink>
      <a:folHlink>
        <a:srgbClr val="F69240"/>
      </a:folHlink>
    </a:clrScheme>
    <a:fontScheme name="Custom 1">
      <a:majorFont>
        <a:latin typeface="Eras Demi ITC"/>
        <a:ea typeface=""/>
        <a:cs typeface=""/>
      </a:majorFont>
      <a:minorFont>
        <a:latin typeface="Eras Medium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1826</TotalTime>
  <Words>84</Words>
  <Application>Microsoft Office PowerPoint</Application>
  <PresentationFormat>On-screen Show (4:3)</PresentationFormat>
  <Paragraphs>24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Liam Southgate Beaver</vt:lpstr>
      <vt:lpstr>The Final Five Words starting with the letter “F”</vt:lpstr>
      <vt:lpstr>PowerPoint Presentation</vt:lpstr>
      <vt:lpstr>1 Timothy 6:11-21</vt:lpstr>
      <vt:lpstr>1 Timothy 6:11-21</vt:lpstr>
      <vt:lpstr>1. FLEE</vt:lpstr>
      <vt:lpstr>2. FOLLOW</vt:lpstr>
      <vt:lpstr>3. FIGHT</vt:lpstr>
      <vt:lpstr>4. FINANCES</vt:lpstr>
      <vt:lpstr>PowerPoint Presentation</vt:lpstr>
      <vt:lpstr>5. FAITHFUL</vt:lpstr>
      <vt:lpstr>5. FAITHFUL</vt:lpstr>
      <vt:lpstr>Take Hold of Your Kingdom Life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Jones</dc:creator>
  <cp:lastModifiedBy>Rod Thom</cp:lastModifiedBy>
  <cp:revision>50</cp:revision>
  <dcterms:created xsi:type="dcterms:W3CDTF">2014-07-21T08:14:37Z</dcterms:created>
  <dcterms:modified xsi:type="dcterms:W3CDTF">2014-10-18T23:19:21Z</dcterms:modified>
</cp:coreProperties>
</file>