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309" r:id="rId2"/>
    <p:sldId id="256" r:id="rId3"/>
    <p:sldId id="308" r:id="rId4"/>
    <p:sldId id="307" r:id="rId5"/>
    <p:sldId id="288" r:id="rId6"/>
    <p:sldId id="310" r:id="rId7"/>
    <p:sldId id="314" r:id="rId8"/>
    <p:sldId id="278" r:id="rId9"/>
    <p:sldId id="293" r:id="rId10"/>
    <p:sldId id="311" r:id="rId11"/>
    <p:sldId id="297" r:id="rId12"/>
    <p:sldId id="312" r:id="rId13"/>
    <p:sldId id="298" r:id="rId14"/>
    <p:sldId id="31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F897A-4B34-4CCA-AEC2-3029F51E72E1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CB159-AEA9-4AA4-9ACA-795658D982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5446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Taking Hold of Your Kingdom Life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2726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7642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0869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5187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7605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8004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5242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4332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99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8027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692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1077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4025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1 Timothy 6:1-10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2800" i="1" dirty="0" smtClean="0"/>
              <a:t>6:2b </a:t>
            </a:r>
            <a:r>
              <a:rPr lang="en-AU" sz="2800" i="1" dirty="0"/>
              <a:t>These are the things you are to teach and insist on. 3 If anyone teaches otherwise and does not agree to the sound instruction of our Lord Jesus Christ and to godly teaching, 4 they are conceited and understand nothing. They have an unhealthy interest in controversies and quarrels about words that result in envy, strife, malicious talk, evil suspicions 5 and constant friction </a:t>
            </a:r>
            <a:r>
              <a:rPr lang="en-AU" sz="2800" i="1" dirty="0" smtClean="0"/>
              <a:t>	between </a:t>
            </a:r>
            <a:r>
              <a:rPr lang="en-AU" sz="2800" i="1" dirty="0"/>
              <a:t>people of corrupt mind, who have </a:t>
            </a:r>
            <a:r>
              <a:rPr lang="en-AU" sz="2800" i="1" dirty="0" smtClean="0"/>
              <a:t>	been </a:t>
            </a:r>
            <a:r>
              <a:rPr lang="en-AU" sz="2800" i="1" dirty="0"/>
              <a:t>robbed of the truth and who think that </a:t>
            </a:r>
            <a:r>
              <a:rPr lang="en-AU" sz="2800" i="1" dirty="0" smtClean="0"/>
              <a:t>	godliness </a:t>
            </a:r>
            <a:r>
              <a:rPr lang="en-AU" sz="2800" i="1" dirty="0"/>
              <a:t>is a means to financial gain. </a:t>
            </a:r>
          </a:p>
        </p:txBody>
      </p:sp>
    </p:spTree>
    <p:extLst>
      <p:ext uri="{BB962C8B-B14F-4D97-AF65-F5344CB8AC3E}">
        <p14:creationId xmlns:p14="http://schemas.microsoft.com/office/powerpoint/2010/main" val="3671659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2. THE SECOND KEY TO KINGDOM LIFE CONTENTMENT; </a:t>
            </a:r>
            <a:r>
              <a:rPr lang="en-AU" i="1" dirty="0" smtClean="0"/>
              <a:t>can </a:t>
            </a:r>
            <a:r>
              <a:rPr lang="en-AU" i="1" dirty="0"/>
              <a:t>be found in nurturing your Kingdom Life.  (Cultivating accurate beliefs and exercising spiritual practices)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933056"/>
            <a:ext cx="1714500" cy="21717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5634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1 Timothy 6:1-10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2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2800" i="1" u="sng" dirty="0"/>
              <a:t>6 But godliness with contentment is great gain. </a:t>
            </a:r>
            <a:r>
              <a:rPr lang="en-AU" sz="2800" i="1" dirty="0"/>
              <a:t>7 For we brought nothing into the world, and we can take nothing out of it. 8 But if we have food and clothing, we will be content with that. 9 Those who want to get rich fall into temptation and a trap and into many foolish and harmful desires that plunge people into ruin and destruction. 10 For the love of money is a root of all kinds of evil. </a:t>
            </a:r>
            <a:r>
              <a:rPr lang="en-AU" sz="2800" i="1" dirty="0" smtClean="0"/>
              <a:t>	Some </a:t>
            </a:r>
            <a:r>
              <a:rPr lang="en-AU" sz="2800" i="1" dirty="0"/>
              <a:t>people, eager for money, have </a:t>
            </a:r>
            <a:r>
              <a:rPr lang="en-AU" sz="2800" i="1" dirty="0" smtClean="0"/>
              <a:t>	wandered </a:t>
            </a:r>
            <a:r>
              <a:rPr lang="en-AU" sz="2800" i="1" dirty="0"/>
              <a:t>from the faith and pierced </a:t>
            </a:r>
            <a:r>
              <a:rPr lang="en-AU" sz="2800" i="1" dirty="0" smtClean="0"/>
              <a:t>	themselves </a:t>
            </a:r>
            <a:r>
              <a:rPr lang="en-AU" sz="2800" i="1" dirty="0"/>
              <a:t>with many </a:t>
            </a:r>
            <a:r>
              <a:rPr lang="en-AU" sz="2800" i="1" dirty="0" err="1"/>
              <a:t>griefs</a:t>
            </a:r>
            <a:r>
              <a:rPr lang="en-AU" sz="2800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81040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3. THE THIRD KEY TO KINGDOM LIFE CONTENTMENT; </a:t>
            </a:r>
            <a:r>
              <a:rPr lang="en-AU" i="1" dirty="0" smtClean="0"/>
              <a:t>can </a:t>
            </a:r>
            <a:r>
              <a:rPr lang="en-AU" i="1" dirty="0"/>
              <a:t>be found in focusing on what’s most important in life.</a:t>
            </a:r>
          </a:p>
        </p:txBody>
      </p:sp>
      <p:pic>
        <p:nvPicPr>
          <p:cNvPr id="1026" name="Picture 2" descr="C:\Users\rod.thom\AppData\Local\Microsoft\Windows\Temporary Internet Files\Content.Outlook\Y00J0HUM\0300004d_resiz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501008"/>
            <a:ext cx="1781944" cy="23759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786367" y="4293096"/>
            <a:ext cx="33123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000" i="1" dirty="0" smtClean="0"/>
              <a:t>John 18:36 </a:t>
            </a:r>
            <a:r>
              <a:rPr lang="en-AU" sz="2400" i="1" dirty="0"/>
              <a:t>Jesus</a:t>
            </a:r>
            <a:r>
              <a:rPr lang="en-AU" sz="2000" i="1" dirty="0"/>
              <a:t> said, “My kingdom is not of this world</a:t>
            </a:r>
            <a:r>
              <a:rPr lang="en-AU" sz="2000" i="1" dirty="0" smtClean="0"/>
              <a:t>.”</a:t>
            </a:r>
            <a:endParaRPr lang="en-AU" sz="2000" i="1" dirty="0"/>
          </a:p>
        </p:txBody>
      </p:sp>
    </p:spTree>
    <p:extLst>
      <p:ext uri="{BB962C8B-B14F-4D97-AF65-F5344CB8AC3E}">
        <p14:creationId xmlns:p14="http://schemas.microsoft.com/office/powerpoint/2010/main" val="1925782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3 Keys to Kingdom </a:t>
            </a:r>
            <a:r>
              <a:rPr lang="en-AU" dirty="0"/>
              <a:t>L</a:t>
            </a:r>
            <a:r>
              <a:rPr lang="en-AU" dirty="0" smtClean="0"/>
              <a:t>ife </a:t>
            </a:r>
            <a:r>
              <a:rPr lang="en-AU" dirty="0"/>
              <a:t>C</a:t>
            </a:r>
            <a:r>
              <a:rPr lang="en-AU" dirty="0" smtClean="0"/>
              <a:t>ontentment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en-AU" sz="3600" dirty="0">
              <a:ea typeface="Times New Roman"/>
            </a:endParaRPr>
          </a:p>
          <a:p>
            <a:r>
              <a:rPr lang="en-AU" dirty="0" smtClean="0"/>
              <a:t>1 Timothy 6:1-10</a:t>
            </a:r>
          </a:p>
        </p:txBody>
      </p:sp>
    </p:spTree>
    <p:extLst>
      <p:ext uri="{BB962C8B-B14F-4D97-AF65-F5344CB8AC3E}">
        <p14:creationId xmlns:p14="http://schemas.microsoft.com/office/powerpoint/2010/main" val="23632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endParaRPr lang="en-AU" sz="3600" dirty="0">
              <a:ea typeface="Times New Roman"/>
            </a:endParaRPr>
          </a:p>
          <a:p>
            <a:r>
              <a:rPr lang="en-AU" dirty="0" smtClean="0"/>
              <a:t>1 Timothy 6:1-10</a:t>
            </a:r>
          </a:p>
          <a:p>
            <a:r>
              <a:rPr lang="en-AU" dirty="0" smtClean="0"/>
              <a:t>Rod Thom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28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Church Update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10574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K</a:t>
            </a:r>
            <a:r>
              <a:rPr lang="en-AU" dirty="0" smtClean="0"/>
              <a:t>eys to Kingdom </a:t>
            </a:r>
            <a:r>
              <a:rPr lang="en-AU" dirty="0"/>
              <a:t>L</a:t>
            </a:r>
            <a:r>
              <a:rPr lang="en-AU" dirty="0" smtClean="0"/>
              <a:t>ife </a:t>
            </a:r>
            <a:r>
              <a:rPr lang="en-AU" dirty="0"/>
              <a:t>C</a:t>
            </a:r>
            <a:r>
              <a:rPr lang="en-AU" dirty="0" smtClean="0"/>
              <a:t>ontentment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en-AU" sz="3600" dirty="0">
              <a:ea typeface="Times New Roman"/>
            </a:endParaRPr>
          </a:p>
          <a:p>
            <a:r>
              <a:rPr lang="en-AU" dirty="0" smtClean="0"/>
              <a:t>1 Timothy 6:1-10</a:t>
            </a:r>
          </a:p>
        </p:txBody>
      </p:sp>
    </p:spTree>
    <p:extLst>
      <p:ext uri="{BB962C8B-B14F-4D97-AF65-F5344CB8AC3E}">
        <p14:creationId xmlns:p14="http://schemas.microsoft.com/office/powerpoint/2010/main" val="34199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86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K</a:t>
            </a:r>
            <a:r>
              <a:rPr lang="en-AU" dirty="0" smtClean="0"/>
              <a:t>eys to Kingdom </a:t>
            </a:r>
            <a:r>
              <a:rPr lang="en-AU" dirty="0"/>
              <a:t>L</a:t>
            </a:r>
            <a:r>
              <a:rPr lang="en-AU" dirty="0" smtClean="0"/>
              <a:t>ife </a:t>
            </a:r>
            <a:r>
              <a:rPr lang="en-AU" dirty="0"/>
              <a:t>C</a:t>
            </a:r>
            <a:r>
              <a:rPr lang="en-AU" dirty="0" smtClean="0"/>
              <a:t>ontentment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en-AU" sz="3600" dirty="0">
              <a:ea typeface="Times New Roman"/>
            </a:endParaRPr>
          </a:p>
          <a:p>
            <a:r>
              <a:rPr lang="en-AU" dirty="0" smtClean="0"/>
              <a:t>1 Timothy 6:1-10</a:t>
            </a:r>
          </a:p>
        </p:txBody>
      </p:sp>
    </p:spTree>
    <p:extLst>
      <p:ext uri="{BB962C8B-B14F-4D97-AF65-F5344CB8AC3E}">
        <p14:creationId xmlns:p14="http://schemas.microsoft.com/office/powerpoint/2010/main" val="90280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en-AU" dirty="0"/>
              <a:t>K</a:t>
            </a:r>
            <a:r>
              <a:rPr lang="en-AU" dirty="0" smtClean="0"/>
              <a:t>eys to Kingdom </a:t>
            </a:r>
            <a:r>
              <a:rPr lang="en-AU" dirty="0"/>
              <a:t>L</a:t>
            </a:r>
            <a:r>
              <a:rPr lang="en-AU" dirty="0" smtClean="0"/>
              <a:t>ife </a:t>
            </a:r>
            <a:r>
              <a:rPr lang="en-AU" dirty="0"/>
              <a:t>C</a:t>
            </a:r>
            <a:r>
              <a:rPr lang="en-AU" dirty="0" smtClean="0"/>
              <a:t>ontentment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0800" cy="2976736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What </a:t>
            </a:r>
            <a:r>
              <a:rPr lang="en-AU" dirty="0"/>
              <a:t>is Contentment? </a:t>
            </a:r>
            <a:endParaRPr lang="en-AU" dirty="0" smtClean="0"/>
          </a:p>
          <a:p>
            <a:r>
              <a:rPr lang="en-AU" dirty="0" smtClean="0"/>
              <a:t>I </a:t>
            </a:r>
            <a:r>
              <a:rPr lang="en-AU" dirty="0"/>
              <a:t>believe </a:t>
            </a:r>
            <a:r>
              <a:rPr lang="en-AU" dirty="0" smtClean="0"/>
              <a:t>PAUL </a:t>
            </a:r>
            <a:r>
              <a:rPr lang="en-AU" dirty="0"/>
              <a:t>defines it </a:t>
            </a:r>
            <a:r>
              <a:rPr lang="en-AU" dirty="0" smtClean="0"/>
              <a:t>as; </a:t>
            </a:r>
          </a:p>
          <a:p>
            <a:r>
              <a:rPr lang="en-AU" i="1" dirty="0" smtClean="0"/>
              <a:t>an </a:t>
            </a:r>
            <a:r>
              <a:rPr lang="en-AU" i="1" dirty="0"/>
              <a:t>attitude of the </a:t>
            </a:r>
            <a:r>
              <a:rPr lang="en-AU" i="1" dirty="0" smtClean="0"/>
              <a:t>mind, </a:t>
            </a:r>
            <a:r>
              <a:rPr lang="en-AU" i="1" dirty="0"/>
              <a:t>independent of external circumstances, </a:t>
            </a:r>
            <a:r>
              <a:rPr lang="en-AU" i="1" dirty="0" smtClean="0"/>
              <a:t>that’s dependent </a:t>
            </a:r>
            <a:r>
              <a:rPr lang="en-AU" i="1" dirty="0"/>
              <a:t>upon God.</a:t>
            </a:r>
            <a:endParaRPr lang="en-AU" i="1" dirty="0" smtClean="0"/>
          </a:p>
        </p:txBody>
      </p:sp>
    </p:spTree>
    <p:extLst>
      <p:ext uri="{BB962C8B-B14F-4D97-AF65-F5344CB8AC3E}">
        <p14:creationId xmlns:p14="http://schemas.microsoft.com/office/powerpoint/2010/main" val="362771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1 Timothy 6:1-10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i="1" dirty="0" smtClean="0"/>
              <a:t>6:1 </a:t>
            </a:r>
            <a:r>
              <a:rPr lang="en-AU" sz="2800" i="1" dirty="0"/>
              <a:t>All who are under the yoke of slavery should consider their masters worthy of full respect, so that God’s name and our teaching may not be slandered. 2 Those who have believing masters should not show them disrespect just because they are fellow believers. Instead, they should serve them even better because their masters are dear to </a:t>
            </a:r>
            <a:r>
              <a:rPr lang="en-AU" sz="2800" i="1" dirty="0" smtClean="0"/>
              <a:t>         	them </a:t>
            </a:r>
            <a:r>
              <a:rPr lang="en-AU" sz="2800" i="1" dirty="0"/>
              <a:t>as fellow believers and are devoted to </a:t>
            </a:r>
            <a:r>
              <a:rPr lang="en-AU" sz="2800" i="1" dirty="0" smtClean="0"/>
              <a:t>	the welfare </a:t>
            </a:r>
            <a:r>
              <a:rPr lang="en-AU" sz="2800" i="1" dirty="0"/>
              <a:t>of their slaves. </a:t>
            </a:r>
          </a:p>
        </p:txBody>
      </p:sp>
    </p:spTree>
    <p:extLst>
      <p:ext uri="{BB962C8B-B14F-4D97-AF65-F5344CB8AC3E}">
        <p14:creationId xmlns:p14="http://schemas.microsoft.com/office/powerpoint/2010/main" val="1477652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1647056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1. THE FIRST KEY TO KINGDOM LIFE CONTENTMENT; </a:t>
            </a:r>
            <a:r>
              <a:rPr lang="en-AU" i="1" dirty="0" smtClean="0"/>
              <a:t>is </a:t>
            </a:r>
            <a:r>
              <a:rPr lang="en-AU" i="1" dirty="0"/>
              <a:t>viewing your work as service to God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906058"/>
            <a:ext cx="2920075" cy="21872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9879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festreams">
      <a:dk1>
        <a:srgbClr val="000000"/>
      </a:dk1>
      <a:lt1>
        <a:srgbClr val="00AFD8"/>
      </a:lt1>
      <a:dk2>
        <a:srgbClr val="000000"/>
      </a:dk2>
      <a:lt2>
        <a:srgbClr val="FFFFFF"/>
      </a:lt2>
      <a:accent1>
        <a:srgbClr val="F69240"/>
      </a:accent1>
      <a:accent2>
        <a:srgbClr val="00AFD8"/>
      </a:accent2>
      <a:accent3>
        <a:srgbClr val="EEAF00"/>
      </a:accent3>
      <a:accent4>
        <a:srgbClr val="00AFD8"/>
      </a:accent4>
      <a:accent5>
        <a:srgbClr val="F69240"/>
      </a:accent5>
      <a:accent6>
        <a:srgbClr val="EEAF00"/>
      </a:accent6>
      <a:hlink>
        <a:srgbClr val="00AFD8"/>
      </a:hlink>
      <a:folHlink>
        <a:srgbClr val="F69240"/>
      </a:folHlink>
    </a:clrScheme>
    <a:fontScheme name="Custom 1">
      <a:majorFont>
        <a:latin typeface="Eras Demi ITC"/>
        <a:ea typeface=""/>
        <a:cs typeface=""/>
      </a:majorFont>
      <a:minorFont>
        <a:latin typeface="Eras Medium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</TotalTime>
  <Words>374</Words>
  <Application>Microsoft Office PowerPoint</Application>
  <PresentationFormat>On-screen Show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Church Update</vt:lpstr>
      <vt:lpstr>Keys to Kingdom Life Contentment </vt:lpstr>
      <vt:lpstr>PowerPoint Presentation</vt:lpstr>
      <vt:lpstr>Keys to Kingdom Life Contentment </vt:lpstr>
      <vt:lpstr>Keys to Kingdom Life Contentment </vt:lpstr>
      <vt:lpstr>1 Timothy 6:1-10</vt:lpstr>
      <vt:lpstr>1. THE FIRST KEY TO KINGDOM LIFE CONTENTMENT; is viewing your work as service to God</vt:lpstr>
      <vt:lpstr>1 Timothy 6:1-10</vt:lpstr>
      <vt:lpstr>2. THE SECOND KEY TO KINGDOM LIFE CONTENTMENT; can be found in nurturing your Kingdom Life.  (Cultivating accurate beliefs and exercising spiritual practices)</vt:lpstr>
      <vt:lpstr>1 Timothy 6:1-10</vt:lpstr>
      <vt:lpstr>3. THE THIRD KEY TO KINGDOM LIFE CONTENTMENT; can be found in focusing on what’s most important in life.</vt:lpstr>
      <vt:lpstr>3 Keys to Kingdom Life Contentment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Jones</dc:creator>
  <cp:lastModifiedBy>Rod Thom</cp:lastModifiedBy>
  <cp:revision>42</cp:revision>
  <cp:lastPrinted>2014-10-11T23:16:04Z</cp:lastPrinted>
  <dcterms:created xsi:type="dcterms:W3CDTF">2014-07-21T08:14:37Z</dcterms:created>
  <dcterms:modified xsi:type="dcterms:W3CDTF">2014-10-11T23:29:54Z</dcterms:modified>
</cp:coreProperties>
</file>