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Taking Hold of Your Kingdom Life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2726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7642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0869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5187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7605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8004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5242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433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9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8027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692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107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AU" sz="3600" dirty="0" smtClean="0">
                <a:ea typeface="Times New Roman"/>
              </a:rPr>
              <a:t>Train yourself to be godly</a:t>
            </a:r>
            <a:endParaRPr lang="en-AU" sz="3600" dirty="0">
              <a:ea typeface="Times New Roman"/>
            </a:endParaRPr>
          </a:p>
          <a:p>
            <a:r>
              <a:rPr lang="en-AU" dirty="0" smtClean="0"/>
              <a:t>1 Timothy 4:1-8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2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>
                <a:latin typeface="+mj-lt"/>
                <a:ea typeface="Calibri"/>
              </a:rPr>
              <a:t>Why do I have to TRAIN myself to be godly?  </a:t>
            </a:r>
            <a:endParaRPr lang="en-A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378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AU" dirty="0">
                <a:ea typeface="Calibri"/>
                <a:cs typeface="Arial"/>
              </a:rPr>
              <a:t>Disciplined training is needed because we are in the process of BEING TRANSFORMED by the renewing of our minds....the training gives God the opportunities He needs to transform us.  </a:t>
            </a:r>
            <a:endParaRPr lang="en-A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644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Examples of what it may look like to train yourself.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196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Consider our </a:t>
            </a:r>
            <a:r>
              <a:rPr lang="en-AU" b="1" dirty="0" smtClean="0">
                <a:latin typeface="+mj-lt"/>
              </a:rPr>
              <a:t>Kingdom Life Tree</a:t>
            </a:r>
            <a:r>
              <a:rPr lang="en-AU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What next step can you take to ‘train yourself to be godly’?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What stops you training to be godly?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978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AU" b="1" dirty="0" smtClean="0">
                <a:latin typeface="+mj-lt"/>
                <a:ea typeface="Calibri"/>
                <a:cs typeface="Arial"/>
              </a:rPr>
              <a:t>The goal </a:t>
            </a:r>
            <a:r>
              <a:rPr lang="en-AU" b="1" dirty="0">
                <a:latin typeface="+mj-lt"/>
                <a:ea typeface="Calibri"/>
                <a:cs typeface="Arial"/>
              </a:rPr>
              <a:t>of training is ‘to be </a:t>
            </a:r>
            <a:r>
              <a:rPr lang="en-AU" b="1" dirty="0" smtClean="0">
                <a:latin typeface="+mj-lt"/>
                <a:ea typeface="Calibri"/>
                <a:cs typeface="Arial"/>
              </a:rPr>
              <a:t>godly’, to </a:t>
            </a:r>
            <a:r>
              <a:rPr lang="en-AU" b="1" dirty="0">
                <a:latin typeface="+mj-lt"/>
                <a:ea typeface="Calibri"/>
                <a:cs typeface="Arial"/>
              </a:rPr>
              <a:t>be like Jesus</a:t>
            </a:r>
            <a:endParaRPr lang="en-AU" sz="2800" dirty="0">
              <a:latin typeface="+mj-lt"/>
              <a:ea typeface="Calibri"/>
              <a:cs typeface="Times New Roman"/>
            </a:endParaRPr>
          </a:p>
          <a:p>
            <a:pPr marL="0" indent="0">
              <a:buNone/>
            </a:pPr>
            <a:endParaRPr lang="en-A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443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ea typeface="Calibri"/>
              </a:rPr>
              <a:t>1 </a:t>
            </a:r>
            <a:r>
              <a:rPr lang="en-AU" dirty="0" smtClean="0">
                <a:ea typeface="Calibri"/>
              </a:rPr>
              <a:t>Thessalonians </a:t>
            </a:r>
            <a:r>
              <a:rPr lang="en-AU" dirty="0">
                <a:ea typeface="Calibri"/>
              </a:rPr>
              <a:t>2:19,20</a:t>
            </a:r>
            <a:r>
              <a:rPr lang="en-AU" dirty="0">
                <a:ea typeface="Calibri"/>
                <a:cs typeface="Times New Roman"/>
              </a:rPr>
              <a:t> </a:t>
            </a:r>
            <a:r>
              <a:rPr lang="en-AU" i="1" dirty="0">
                <a:ea typeface="Calibri"/>
              </a:rPr>
              <a:t>For what is our hope, our joy, or the crown in which we will glory in the presence of our Lord Jesus when he comes? Is it not you? </a:t>
            </a:r>
            <a:r>
              <a:rPr lang="en-AU" i="1" baseline="30000" dirty="0">
                <a:ea typeface="Calibri"/>
              </a:rPr>
              <a:t>20 </a:t>
            </a:r>
            <a:r>
              <a:rPr lang="en-AU" i="1" dirty="0">
                <a:ea typeface="Calibri"/>
              </a:rPr>
              <a:t>Indeed, you are our glory and joy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114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99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600" dirty="0" smtClean="0">
                <a:ea typeface="Calibri"/>
                <a:cs typeface="Arial"/>
              </a:rPr>
              <a:t>Who </a:t>
            </a:r>
            <a:r>
              <a:rPr lang="en-AU" sz="3600" dirty="0">
                <a:ea typeface="Calibri"/>
                <a:cs typeface="Arial"/>
              </a:rPr>
              <a:t>is a person you know who has abandoned their faith in Christ</a:t>
            </a:r>
            <a:endParaRPr lang="en-A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600" dirty="0">
                <a:ea typeface="Calibri"/>
                <a:cs typeface="Arial"/>
              </a:rPr>
              <a:t>What were the factors?</a:t>
            </a:r>
            <a:endParaRPr lang="en-AU" sz="3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4210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ea typeface="Calibri"/>
              </a:rPr>
              <a:t>V1 </a:t>
            </a:r>
            <a:r>
              <a:rPr lang="en-AU" i="1" dirty="0">
                <a:ea typeface="Calibri"/>
              </a:rPr>
              <a:t>The Spirit clearly says that in later times some will abandon the faith and follow deceiving spirits and things taught by demons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76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AU" i="1" baseline="30000" dirty="0">
                <a:ea typeface="Calibri"/>
                <a:cs typeface="Arial"/>
              </a:rPr>
              <a:t>2 </a:t>
            </a:r>
            <a:r>
              <a:rPr lang="en-AU" i="1" dirty="0">
                <a:ea typeface="Calibri"/>
                <a:cs typeface="Arial"/>
              </a:rPr>
              <a:t>Such teachings come through hypocritical liars, whose consciences have been seared as with a hot iron.</a:t>
            </a:r>
            <a:endParaRPr lang="en-A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35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AU" i="1" baseline="30000" dirty="0" smtClean="0">
                <a:ea typeface="Calibri"/>
                <a:cs typeface="Arial"/>
              </a:rPr>
              <a:t>3</a:t>
            </a:r>
            <a:r>
              <a:rPr lang="en-AU" i="1" baseline="30000" dirty="0">
                <a:ea typeface="Calibri"/>
                <a:cs typeface="Arial"/>
              </a:rPr>
              <a:t> </a:t>
            </a:r>
            <a:r>
              <a:rPr lang="en-AU" i="1" dirty="0">
                <a:ea typeface="Calibri"/>
                <a:cs typeface="Arial"/>
              </a:rPr>
              <a:t>They forbid people to marry and order them to abstain from certain foods, which God created to be received with thanksgiving by those who believe and who know the truth.</a:t>
            </a:r>
            <a:r>
              <a:rPr lang="en-AU" i="1" baseline="30000" dirty="0">
                <a:ea typeface="Calibri"/>
                <a:cs typeface="Arial"/>
              </a:rPr>
              <a:t> 4 </a:t>
            </a:r>
            <a:r>
              <a:rPr lang="en-AU" i="1" dirty="0">
                <a:ea typeface="Calibri"/>
                <a:cs typeface="Arial"/>
              </a:rPr>
              <a:t>For everything God created is good, and nothing is to be rejected if it is received with thanksgiving, </a:t>
            </a:r>
            <a:r>
              <a:rPr lang="en-AU" i="1" baseline="30000" dirty="0">
                <a:ea typeface="Calibri"/>
                <a:cs typeface="Arial"/>
              </a:rPr>
              <a:t>5 </a:t>
            </a:r>
            <a:r>
              <a:rPr lang="en-AU" i="1" dirty="0">
                <a:ea typeface="Calibri"/>
                <a:cs typeface="Arial"/>
              </a:rPr>
              <a:t>because it is consecrated by the word of God and prayer.</a:t>
            </a:r>
            <a:endParaRPr lang="en-A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18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AU" dirty="0" smtClean="0">
                <a:ea typeface="Calibri"/>
                <a:cs typeface="Arial"/>
              </a:rPr>
              <a:t>False </a:t>
            </a:r>
            <a:r>
              <a:rPr lang="en-AU" dirty="0">
                <a:ea typeface="Calibri"/>
                <a:cs typeface="Arial"/>
              </a:rPr>
              <a:t>teachers then and </a:t>
            </a:r>
            <a:r>
              <a:rPr lang="en-AU" dirty="0" smtClean="0">
                <a:ea typeface="Calibri"/>
                <a:cs typeface="Arial"/>
              </a:rPr>
              <a:t>now </a:t>
            </a:r>
            <a:r>
              <a:rPr lang="en-AU" b="1" dirty="0" smtClean="0">
                <a:latin typeface="+mj-lt"/>
                <a:ea typeface="Calibri"/>
                <a:cs typeface="Arial"/>
              </a:rPr>
              <a:t>deny </a:t>
            </a:r>
            <a:r>
              <a:rPr lang="en-AU" b="1" dirty="0">
                <a:latin typeface="+mj-lt"/>
                <a:ea typeface="Calibri"/>
                <a:cs typeface="Arial"/>
              </a:rPr>
              <a:t>the goodness of God  and distort the Word of </a:t>
            </a:r>
            <a:r>
              <a:rPr lang="en-AU" b="1" dirty="0" smtClean="0">
                <a:latin typeface="+mj-lt"/>
                <a:ea typeface="Calibri"/>
                <a:cs typeface="Arial"/>
              </a:rPr>
              <a:t>God</a:t>
            </a:r>
            <a:endParaRPr lang="en-AU" sz="2800" dirty="0"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136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>
                <a:ea typeface="Calibri"/>
              </a:rPr>
              <a:t>V6 If you point these things out to the brothers and sisters, you will be a good minister of Christ Jesus, nourished on the truths of the faith and of the good teaching that you have followed.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28639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AU" dirty="0">
                <a:ea typeface="Calibri"/>
                <a:cs typeface="Arial"/>
              </a:rPr>
              <a:t>V </a:t>
            </a:r>
            <a:r>
              <a:rPr lang="en-AU" i="1" baseline="30000" dirty="0">
                <a:ea typeface="Calibri"/>
                <a:cs typeface="Arial"/>
              </a:rPr>
              <a:t>7 </a:t>
            </a:r>
            <a:r>
              <a:rPr lang="en-AU" i="1" dirty="0">
                <a:ea typeface="Calibri"/>
                <a:cs typeface="Arial"/>
              </a:rPr>
              <a:t>Have nothing to do with godless myths and old wives’ tales; rather, </a:t>
            </a:r>
            <a:r>
              <a:rPr lang="en-AU" b="1" i="1" dirty="0">
                <a:latin typeface="+mj-lt"/>
                <a:ea typeface="Calibri"/>
                <a:cs typeface="Arial"/>
              </a:rPr>
              <a:t>train yourself to be godly.</a:t>
            </a:r>
            <a:r>
              <a:rPr lang="en-AU" i="1" dirty="0">
                <a:latin typeface="+mj-lt"/>
                <a:ea typeface="Calibri"/>
                <a:cs typeface="Arial"/>
              </a:rPr>
              <a:t> </a:t>
            </a:r>
            <a:r>
              <a:rPr lang="en-AU" i="1" baseline="30000" dirty="0">
                <a:ea typeface="Calibri"/>
                <a:cs typeface="Arial"/>
              </a:rPr>
              <a:t>8 </a:t>
            </a:r>
            <a:r>
              <a:rPr lang="en-AU" i="1" dirty="0">
                <a:ea typeface="Calibri"/>
                <a:cs typeface="Arial"/>
              </a:rPr>
              <a:t>For physical training is of some value, but godliness has value for all things, holding promise for both the present life and the life to come.</a:t>
            </a:r>
            <a:endParaRPr lang="en-A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719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AU" dirty="0" smtClean="0">
                <a:ea typeface="Calibri"/>
                <a:cs typeface="Arial"/>
              </a:rPr>
              <a:t>‘The </a:t>
            </a:r>
            <a:r>
              <a:rPr lang="en-AU" dirty="0">
                <a:ea typeface="Calibri"/>
                <a:cs typeface="Arial"/>
              </a:rPr>
              <a:t>focus is "train" …it implies a consistent, disciplined approach to life when it comes to godly </a:t>
            </a:r>
            <a:r>
              <a:rPr lang="en-AU" dirty="0" smtClean="0">
                <a:ea typeface="Calibri"/>
                <a:cs typeface="Arial"/>
              </a:rPr>
              <a:t>living. There </a:t>
            </a:r>
            <a:r>
              <a:rPr lang="en-AU" dirty="0">
                <a:ea typeface="Calibri"/>
                <a:cs typeface="Arial"/>
              </a:rPr>
              <a:t>is a diligence required, commitment, focus, determination, pursuit of the things of God and His kingdom.  Not haphazard...you have a PLAN!’  </a:t>
            </a:r>
            <a:endParaRPr lang="en-AU" sz="2800" dirty="0">
              <a:ea typeface="Calibri"/>
              <a:cs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Lifestreams">
      <a:dk1>
        <a:srgbClr val="000000"/>
      </a:dk1>
      <a:lt1>
        <a:srgbClr val="00AFD8"/>
      </a:lt1>
      <a:dk2>
        <a:srgbClr val="000000"/>
      </a:dk2>
      <a:lt2>
        <a:srgbClr val="FFFFFF"/>
      </a:lt2>
      <a:accent1>
        <a:srgbClr val="F69240"/>
      </a:accent1>
      <a:accent2>
        <a:srgbClr val="00AFD8"/>
      </a:accent2>
      <a:accent3>
        <a:srgbClr val="EEAF00"/>
      </a:accent3>
      <a:accent4>
        <a:srgbClr val="00AFD8"/>
      </a:accent4>
      <a:accent5>
        <a:srgbClr val="F69240"/>
      </a:accent5>
      <a:accent6>
        <a:srgbClr val="EEAF00"/>
      </a:accent6>
      <a:hlink>
        <a:srgbClr val="00AFD8"/>
      </a:hlink>
      <a:folHlink>
        <a:srgbClr val="F69240"/>
      </a:folHlink>
    </a:clrScheme>
    <a:fontScheme name="Custom 1">
      <a:majorFont>
        <a:latin typeface="Eras Demi ITC"/>
        <a:ea typeface=""/>
        <a:cs typeface=""/>
      </a:majorFont>
      <a:minorFont>
        <a:latin typeface="Eras Medium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282</Words>
  <Application>Microsoft Office PowerPoint</Application>
  <PresentationFormat>On-screen Show (4:3)</PresentationFormat>
  <Paragraphs>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Jones</dc:creator>
  <cp:lastModifiedBy>Rebecca Jones</cp:lastModifiedBy>
  <cp:revision>24</cp:revision>
  <dcterms:created xsi:type="dcterms:W3CDTF">2014-07-21T08:14:37Z</dcterms:created>
  <dcterms:modified xsi:type="dcterms:W3CDTF">2014-09-12T06:25:18Z</dcterms:modified>
</cp:coreProperties>
</file>