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81" r:id="rId4"/>
    <p:sldId id="280" r:id="rId5"/>
    <p:sldId id="282" r:id="rId6"/>
    <p:sldId id="2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Taking Hold of Your Kingdom Life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75000"/>
                    <a:lumOff val="2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AU" dirty="0"/>
          </a:p>
        </p:txBody>
      </p:sp>
    </p:spTree>
    <p:extLst>
      <p:ext uri="{BB962C8B-B14F-4D97-AF65-F5344CB8AC3E}">
        <p14:creationId xmlns:p14="http://schemas.microsoft.com/office/powerpoint/2010/main" val="30727265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376423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408691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8051874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5876057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2280043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8952420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12943320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95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80278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966922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28107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lstStyle/>
          <a:p>
            <a:pPr>
              <a:spcAft>
                <a:spcPts val="0"/>
              </a:spcAft>
            </a:pPr>
            <a:endParaRPr lang="en-AU" sz="3600" dirty="0">
              <a:ea typeface="Times New Roman"/>
            </a:endParaRPr>
          </a:p>
          <a:p>
            <a:r>
              <a:rPr lang="en-AU" dirty="0" smtClean="0"/>
              <a:t>1 Timothy 3:8-16</a:t>
            </a:r>
            <a:endParaRPr lang="en-AU" dirty="0"/>
          </a:p>
        </p:txBody>
      </p:sp>
    </p:spTree>
    <p:extLst>
      <p:ext uri="{BB962C8B-B14F-4D97-AF65-F5344CB8AC3E}">
        <p14:creationId xmlns:p14="http://schemas.microsoft.com/office/powerpoint/2010/main" val="272288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Timothy 3:8-16</a:t>
            </a:r>
            <a:endParaRPr lang="en-AU" dirty="0"/>
          </a:p>
        </p:txBody>
      </p:sp>
      <p:sp>
        <p:nvSpPr>
          <p:cNvPr id="3" name="Content Placeholder 2"/>
          <p:cNvSpPr>
            <a:spLocks noGrp="1"/>
          </p:cNvSpPr>
          <p:nvPr>
            <p:ph idx="1"/>
          </p:nvPr>
        </p:nvSpPr>
        <p:spPr/>
        <p:txBody>
          <a:bodyPr>
            <a:normAutofit/>
          </a:bodyPr>
          <a:lstStyle/>
          <a:p>
            <a:pPr marL="0" indent="0">
              <a:buNone/>
            </a:pPr>
            <a:r>
              <a:rPr lang="en-AU" sz="2800" dirty="0" smtClean="0"/>
              <a:t>V 8-13 (MSG) The </a:t>
            </a:r>
            <a:r>
              <a:rPr lang="en-AU" sz="2800" dirty="0"/>
              <a:t>same goes for those who want to be servants in the church: A deacon or servant must be… serious, not deceitful, not too free with the bottle, not in it for what they can get out of it. They must be reverent before the mystery of the faith, not using their position to try to run things. Let them prove themselves first. If they show they can do it, take them on. </a:t>
            </a:r>
          </a:p>
        </p:txBody>
      </p:sp>
    </p:spTree>
    <p:extLst>
      <p:ext uri="{BB962C8B-B14F-4D97-AF65-F5344CB8AC3E}">
        <p14:creationId xmlns:p14="http://schemas.microsoft.com/office/powerpoint/2010/main" val="147765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Timothy 3:8-16</a:t>
            </a:r>
            <a:endParaRPr lang="en-AU" dirty="0"/>
          </a:p>
        </p:txBody>
      </p:sp>
      <p:sp>
        <p:nvSpPr>
          <p:cNvPr id="3" name="Content Placeholder 2"/>
          <p:cNvSpPr>
            <a:spLocks noGrp="1"/>
          </p:cNvSpPr>
          <p:nvPr>
            <p:ph idx="1"/>
          </p:nvPr>
        </p:nvSpPr>
        <p:spPr/>
        <p:txBody>
          <a:bodyPr>
            <a:normAutofit/>
          </a:bodyPr>
          <a:lstStyle/>
          <a:p>
            <a:pPr marL="0" indent="0">
              <a:buNone/>
            </a:pPr>
            <a:r>
              <a:rPr lang="en-AU" sz="2800" dirty="0" smtClean="0"/>
              <a:t>No </a:t>
            </a:r>
            <a:r>
              <a:rPr lang="en-AU" sz="2800" dirty="0"/>
              <a:t>exceptions are to be made for women—same qualifications: serious, dependable, not sharp-tongued, not overfond of wine. Servants in the church are to be committed to their spouses, attentive to their own children, and diligent in looking after their own affairs. Those who do this servant work will come to be highly respected, a real credit to this Jesus-faith.</a:t>
            </a:r>
          </a:p>
        </p:txBody>
      </p:sp>
    </p:spTree>
    <p:extLst>
      <p:ext uri="{BB962C8B-B14F-4D97-AF65-F5344CB8AC3E}">
        <p14:creationId xmlns:p14="http://schemas.microsoft.com/office/powerpoint/2010/main" val="98425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Timothy 3:8-16</a:t>
            </a:r>
            <a:endParaRPr lang="en-AU" dirty="0"/>
          </a:p>
        </p:txBody>
      </p:sp>
      <p:sp>
        <p:nvSpPr>
          <p:cNvPr id="3" name="Content Placeholder 2"/>
          <p:cNvSpPr>
            <a:spLocks noGrp="1"/>
          </p:cNvSpPr>
          <p:nvPr>
            <p:ph idx="1"/>
          </p:nvPr>
        </p:nvSpPr>
        <p:spPr/>
        <p:txBody>
          <a:bodyPr>
            <a:normAutofit/>
          </a:bodyPr>
          <a:lstStyle/>
          <a:p>
            <a:pPr marL="0" indent="0">
              <a:buNone/>
            </a:pPr>
            <a:r>
              <a:rPr lang="en-AU" sz="2800" dirty="0"/>
              <a:t>14-16 I hope to visit you soon, but just in case I’m delayed, I’m writing this letter so you’ll know how things ought to go in God’s household, this God-alive church, bastion of truth. This Christian life is a great mystery, far exceeding our understanding, but some things are clear enough:</a:t>
            </a:r>
          </a:p>
          <a:p>
            <a:pPr marL="0" indent="0">
              <a:buNone/>
            </a:pPr>
            <a:endParaRPr lang="en-AU" dirty="0"/>
          </a:p>
          <a:p>
            <a:pPr marL="0" indent="0">
              <a:buNone/>
            </a:pPr>
            <a:endParaRPr lang="en-AU" dirty="0"/>
          </a:p>
        </p:txBody>
      </p:sp>
    </p:spTree>
    <p:extLst>
      <p:ext uri="{BB962C8B-B14F-4D97-AF65-F5344CB8AC3E}">
        <p14:creationId xmlns:p14="http://schemas.microsoft.com/office/powerpoint/2010/main" val="328064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1 Timothy 3:8-16</a:t>
            </a:r>
            <a:endParaRPr lang="en-AU" dirty="0"/>
          </a:p>
        </p:txBody>
      </p:sp>
      <p:sp>
        <p:nvSpPr>
          <p:cNvPr id="3" name="Content Placeholder 2"/>
          <p:cNvSpPr>
            <a:spLocks noGrp="1"/>
          </p:cNvSpPr>
          <p:nvPr>
            <p:ph idx="1"/>
          </p:nvPr>
        </p:nvSpPr>
        <p:spPr/>
        <p:txBody>
          <a:bodyPr>
            <a:normAutofit/>
          </a:bodyPr>
          <a:lstStyle/>
          <a:p>
            <a:pPr marL="0" indent="0">
              <a:buNone/>
            </a:pPr>
            <a:r>
              <a:rPr lang="en-AU" sz="2800" dirty="0" smtClean="0"/>
              <a:t>He </a:t>
            </a:r>
            <a:r>
              <a:rPr lang="en-AU" sz="2800" dirty="0"/>
              <a:t>appeared in a human body,</a:t>
            </a:r>
          </a:p>
          <a:p>
            <a:pPr marL="0" indent="0">
              <a:buNone/>
            </a:pPr>
            <a:r>
              <a:rPr lang="en-AU" sz="2800" dirty="0"/>
              <a:t>    was proved right by the invisible Spirit,</a:t>
            </a:r>
          </a:p>
          <a:p>
            <a:pPr marL="0" indent="0">
              <a:buNone/>
            </a:pPr>
            <a:r>
              <a:rPr lang="en-AU" sz="2800" dirty="0"/>
              <a:t>        was seen by angels.</a:t>
            </a:r>
          </a:p>
          <a:p>
            <a:pPr marL="0" indent="0">
              <a:buNone/>
            </a:pPr>
            <a:r>
              <a:rPr lang="en-AU" sz="2800" dirty="0"/>
              <a:t>He was proclaimed among all kinds of peoples,</a:t>
            </a:r>
          </a:p>
          <a:p>
            <a:pPr marL="0" indent="0">
              <a:buNone/>
            </a:pPr>
            <a:r>
              <a:rPr lang="en-AU" sz="2800" dirty="0"/>
              <a:t>    believed in all over the world,</a:t>
            </a:r>
          </a:p>
          <a:p>
            <a:pPr marL="0" indent="0">
              <a:buNone/>
            </a:pPr>
            <a:r>
              <a:rPr lang="en-AU" sz="2800" dirty="0"/>
              <a:t>        taken up into heavenly glory.</a:t>
            </a:r>
          </a:p>
          <a:p>
            <a:pPr marL="0" indent="0">
              <a:buNone/>
            </a:pPr>
            <a:endParaRPr lang="en-AU" dirty="0"/>
          </a:p>
        </p:txBody>
      </p:sp>
    </p:spTree>
    <p:extLst>
      <p:ext uri="{BB962C8B-B14F-4D97-AF65-F5344CB8AC3E}">
        <p14:creationId xmlns:p14="http://schemas.microsoft.com/office/powerpoint/2010/main" val="2282513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a:p>
        </p:txBody>
      </p:sp>
      <p:sp>
        <p:nvSpPr>
          <p:cNvPr id="3" name="Subtitle 2"/>
          <p:cNvSpPr>
            <a:spLocks noGrp="1"/>
          </p:cNvSpPr>
          <p:nvPr>
            <p:ph type="subTitle" idx="1"/>
          </p:nvPr>
        </p:nvSpPr>
        <p:spPr/>
        <p:txBody>
          <a:bodyPr/>
          <a:lstStyle/>
          <a:p>
            <a:pPr>
              <a:spcAft>
                <a:spcPts val="0"/>
              </a:spcAft>
            </a:pPr>
            <a:endParaRPr lang="en-AU" sz="3600" dirty="0">
              <a:ea typeface="Times New Roman"/>
            </a:endParaRPr>
          </a:p>
          <a:p>
            <a:r>
              <a:rPr lang="en-AU" dirty="0" smtClean="0"/>
              <a:t>1 Timothy 3:8-16</a:t>
            </a:r>
            <a:endParaRPr lang="en-AU" dirty="0"/>
          </a:p>
        </p:txBody>
      </p:sp>
    </p:spTree>
    <p:extLst>
      <p:ext uri="{BB962C8B-B14F-4D97-AF65-F5344CB8AC3E}">
        <p14:creationId xmlns:p14="http://schemas.microsoft.com/office/powerpoint/2010/main" val="3449385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Lifestreams">
      <a:dk1>
        <a:srgbClr val="000000"/>
      </a:dk1>
      <a:lt1>
        <a:srgbClr val="00AFD8"/>
      </a:lt1>
      <a:dk2>
        <a:srgbClr val="000000"/>
      </a:dk2>
      <a:lt2>
        <a:srgbClr val="FFFFFF"/>
      </a:lt2>
      <a:accent1>
        <a:srgbClr val="F69240"/>
      </a:accent1>
      <a:accent2>
        <a:srgbClr val="00AFD8"/>
      </a:accent2>
      <a:accent3>
        <a:srgbClr val="EEAF00"/>
      </a:accent3>
      <a:accent4>
        <a:srgbClr val="00AFD8"/>
      </a:accent4>
      <a:accent5>
        <a:srgbClr val="F69240"/>
      </a:accent5>
      <a:accent6>
        <a:srgbClr val="EEAF00"/>
      </a:accent6>
      <a:hlink>
        <a:srgbClr val="00AFD8"/>
      </a:hlink>
      <a:folHlink>
        <a:srgbClr val="F69240"/>
      </a:folHlink>
    </a:clrScheme>
    <a:fontScheme name="Custom 1">
      <a:majorFont>
        <a:latin typeface="Eras Demi ITC"/>
        <a:ea typeface=""/>
        <a:cs typeface=""/>
      </a:majorFont>
      <a:minorFont>
        <a:latin typeface="Eras Medium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666</TotalTime>
  <Words>281</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1 Timothy 3:8-16</vt:lpstr>
      <vt:lpstr>1 Timothy 3:8-16</vt:lpstr>
      <vt:lpstr>1 Timothy 3:8-16</vt:lpstr>
      <vt:lpstr>1 Timothy 3:8-16</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Jones</dc:creator>
  <cp:lastModifiedBy>Gillian Chin</cp:lastModifiedBy>
  <cp:revision>22</cp:revision>
  <dcterms:created xsi:type="dcterms:W3CDTF">2014-07-21T08:14:37Z</dcterms:created>
  <dcterms:modified xsi:type="dcterms:W3CDTF">2014-09-08T02:08:57Z</dcterms:modified>
</cp:coreProperties>
</file>