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57" r:id="rId3"/>
    <p:sldId id="258" r:id="rId4"/>
    <p:sldId id="261" r:id="rId5"/>
    <p:sldId id="264"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94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EEB9CD-D56C-4DFF-BE43-E7532E03C85E}" type="datetimeFigureOut">
              <a:rPr lang="en-AU" smtClean="0"/>
              <a:t>8/08/2014</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99F1D4-D957-4F8A-B513-CCE6609AF44D}" type="slidenum">
              <a:rPr lang="en-AU" smtClean="0"/>
              <a:t>‹#›</a:t>
            </a:fld>
            <a:endParaRPr lang="en-AU"/>
          </a:p>
        </p:txBody>
      </p:sp>
    </p:spTree>
    <p:extLst>
      <p:ext uri="{BB962C8B-B14F-4D97-AF65-F5344CB8AC3E}">
        <p14:creationId xmlns:p14="http://schemas.microsoft.com/office/powerpoint/2010/main" val="23842919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lvl1pPr>
          </a:lstStyle>
          <a:p>
            <a:r>
              <a:rPr lang="en-US" dirty="0" smtClean="0"/>
              <a:t>Taking Hold of Your Kingdom Life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75000"/>
                    <a:lumOff val="2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AU" dirty="0"/>
          </a:p>
        </p:txBody>
      </p:sp>
    </p:spTree>
    <p:extLst>
      <p:ext uri="{BB962C8B-B14F-4D97-AF65-F5344CB8AC3E}">
        <p14:creationId xmlns:p14="http://schemas.microsoft.com/office/powerpoint/2010/main" val="30727265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6376423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3408691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18051874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5876057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22800431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8952420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2943320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995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980278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966922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281077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772816"/>
            <a:ext cx="7772400" cy="1944216"/>
          </a:xfrm>
        </p:spPr>
        <p:txBody>
          <a:bodyPr/>
          <a:lstStyle/>
          <a:p>
            <a:endParaRPr lang="en-AU"/>
          </a:p>
        </p:txBody>
      </p:sp>
      <p:sp>
        <p:nvSpPr>
          <p:cNvPr id="3" name="Subtitle 2"/>
          <p:cNvSpPr>
            <a:spLocks noGrp="1"/>
          </p:cNvSpPr>
          <p:nvPr>
            <p:ph type="subTitle" idx="1"/>
          </p:nvPr>
        </p:nvSpPr>
        <p:spPr>
          <a:xfrm>
            <a:off x="1371600" y="3573016"/>
            <a:ext cx="6400800" cy="2425824"/>
          </a:xfrm>
        </p:spPr>
        <p:txBody>
          <a:bodyPr/>
          <a:lstStyle/>
          <a:p>
            <a:pPr>
              <a:lnSpc>
                <a:spcPct val="115000"/>
              </a:lnSpc>
            </a:pPr>
            <a:r>
              <a:rPr lang="en-AU" b="1" dirty="0">
                <a:latin typeface="Eras Medium ITC" pitchFamily="34" charset="0"/>
                <a:ea typeface="Calibri"/>
                <a:cs typeface="Times New Roman"/>
              </a:rPr>
              <a:t>Celebrate and </a:t>
            </a:r>
            <a:r>
              <a:rPr lang="en-AU" b="1" dirty="0" smtClean="0">
                <a:latin typeface="Eras Medium ITC" pitchFamily="34" charset="0"/>
                <a:ea typeface="Calibri"/>
                <a:cs typeface="Times New Roman"/>
              </a:rPr>
              <a:t>Fight</a:t>
            </a:r>
            <a:endParaRPr lang="en-AU" sz="2800" dirty="0">
              <a:latin typeface="Eras Medium ITC" pitchFamily="34" charset="0"/>
              <a:ea typeface="Calibri"/>
              <a:cs typeface="Times New Roman"/>
            </a:endParaRPr>
          </a:p>
          <a:p>
            <a:r>
              <a:rPr lang="en-AU" dirty="0">
                <a:latin typeface="Eras Medium ITC" pitchFamily="34" charset="0"/>
                <a:ea typeface="Calibri"/>
              </a:rPr>
              <a:t>1 Timothy 1:12-20</a:t>
            </a:r>
            <a:endParaRPr lang="en-AU" dirty="0">
              <a:latin typeface="Eras Medium ITC" pitchFamily="34" charset="0"/>
            </a:endParaRPr>
          </a:p>
        </p:txBody>
      </p:sp>
    </p:spTree>
    <p:extLst>
      <p:ext uri="{BB962C8B-B14F-4D97-AF65-F5344CB8AC3E}">
        <p14:creationId xmlns:p14="http://schemas.microsoft.com/office/powerpoint/2010/main" val="272288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marL="0" indent="0">
              <a:lnSpc>
                <a:spcPct val="115000"/>
              </a:lnSpc>
              <a:spcAft>
                <a:spcPts val="0"/>
              </a:spcAft>
              <a:buNone/>
            </a:pPr>
            <a:r>
              <a:rPr lang="en-AU" i="1" baseline="30000" dirty="0" err="1">
                <a:latin typeface="Eras Medium ITC" pitchFamily="34" charset="0"/>
                <a:ea typeface="Calibri"/>
                <a:cs typeface="Times New Roman"/>
              </a:rPr>
              <a:t>vs</a:t>
            </a:r>
            <a:r>
              <a:rPr lang="en-AU" i="1" baseline="30000" dirty="0">
                <a:latin typeface="Eras Medium ITC" pitchFamily="34" charset="0"/>
                <a:ea typeface="Calibri"/>
                <a:cs typeface="Times New Roman"/>
              </a:rPr>
              <a:t> 12 </a:t>
            </a:r>
            <a:r>
              <a:rPr lang="en-AU" i="1" dirty="0">
                <a:latin typeface="Eras Medium ITC" pitchFamily="34" charset="0"/>
                <a:ea typeface="Calibri"/>
                <a:cs typeface="Times New Roman"/>
              </a:rPr>
              <a:t>I thank Christ Jesus our Lord, who has given me strength, that he considered me trustworthy, appointing me to his service. </a:t>
            </a:r>
            <a:endParaRPr lang="en-AU" sz="2800" i="1" dirty="0">
              <a:latin typeface="Eras Medium ITC" pitchFamily="34" charset="0"/>
              <a:ea typeface="Calibri"/>
              <a:cs typeface="Times New Roman"/>
            </a:endParaRPr>
          </a:p>
          <a:p>
            <a:endParaRPr lang="en-AU" i="1" dirty="0">
              <a:latin typeface="Eras Medium ITC" pitchFamily="34" charset="0"/>
            </a:endParaRPr>
          </a:p>
        </p:txBody>
      </p:sp>
    </p:spTree>
    <p:extLst>
      <p:ext uri="{BB962C8B-B14F-4D97-AF65-F5344CB8AC3E}">
        <p14:creationId xmlns:p14="http://schemas.microsoft.com/office/powerpoint/2010/main" val="2421077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692696"/>
            <a:ext cx="8229600" cy="5433467"/>
          </a:xfrm>
        </p:spPr>
        <p:txBody>
          <a:bodyPr>
            <a:normAutofit lnSpcReduction="10000"/>
          </a:bodyPr>
          <a:lstStyle/>
          <a:p>
            <a:pPr marL="0" indent="0">
              <a:lnSpc>
                <a:spcPct val="115000"/>
              </a:lnSpc>
              <a:spcAft>
                <a:spcPts val="0"/>
              </a:spcAft>
              <a:buNone/>
            </a:pPr>
            <a:r>
              <a:rPr lang="en-AU" i="1" baseline="30000" dirty="0">
                <a:ea typeface="Calibri"/>
                <a:cs typeface="Times New Roman"/>
              </a:rPr>
              <a:t>vs13 </a:t>
            </a:r>
            <a:r>
              <a:rPr lang="en-AU" i="1" dirty="0">
                <a:ea typeface="Calibri"/>
                <a:cs typeface="Times New Roman"/>
              </a:rPr>
              <a:t>Even though I was once a blasphemer and a persecutor and a violent man, I was shown mercy because I acted in ignorance and unbelief. </a:t>
            </a:r>
            <a:r>
              <a:rPr lang="en-AU" i="1" baseline="30000" dirty="0">
                <a:ea typeface="Calibri"/>
                <a:cs typeface="Times New Roman"/>
              </a:rPr>
              <a:t>14 </a:t>
            </a:r>
            <a:r>
              <a:rPr lang="en-AU" i="1" dirty="0">
                <a:ea typeface="Calibri"/>
                <a:cs typeface="Times New Roman"/>
              </a:rPr>
              <a:t>The grace of our Lord was poured out on me abundantly, along with the faith and love that are in Christ Jesus.</a:t>
            </a:r>
            <a:endParaRPr lang="en-AU" sz="2800" dirty="0">
              <a:ea typeface="Calibri"/>
              <a:cs typeface="Times New Roman"/>
            </a:endParaRPr>
          </a:p>
          <a:p>
            <a:pPr marL="0" indent="0">
              <a:lnSpc>
                <a:spcPct val="115000"/>
              </a:lnSpc>
              <a:spcAft>
                <a:spcPts val="0"/>
              </a:spcAft>
              <a:buNone/>
            </a:pPr>
            <a:r>
              <a:rPr lang="en-AU" i="1" baseline="30000" dirty="0">
                <a:ea typeface="Calibri"/>
                <a:cs typeface="Times New Roman"/>
              </a:rPr>
              <a:t>15 </a:t>
            </a:r>
            <a:r>
              <a:rPr lang="en-AU" i="1" dirty="0">
                <a:ea typeface="Calibri"/>
                <a:cs typeface="Times New Roman"/>
              </a:rPr>
              <a:t>Here is a trustworthy saying that deserves full acceptance: Christ Jesus came into the world to save sinners—of whom I am the worst</a:t>
            </a:r>
            <a:r>
              <a:rPr lang="en-AU" i="1" dirty="0" smtClean="0">
                <a:ea typeface="Calibri"/>
                <a:cs typeface="Times New Roman"/>
              </a:rPr>
              <a:t>.</a:t>
            </a:r>
            <a:endParaRPr lang="en-AU" sz="2800" dirty="0">
              <a:ea typeface="Calibri"/>
              <a:cs typeface="Times New Roman"/>
            </a:endParaRPr>
          </a:p>
        </p:txBody>
      </p:sp>
    </p:spTree>
    <p:extLst>
      <p:ext uri="{BB962C8B-B14F-4D97-AF65-F5344CB8AC3E}">
        <p14:creationId xmlns:p14="http://schemas.microsoft.com/office/powerpoint/2010/main" val="40713390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marL="0" indent="0">
              <a:buNone/>
            </a:pPr>
            <a:r>
              <a:rPr lang="en-AU" b="1" dirty="0" smtClean="0">
                <a:ea typeface="Calibri"/>
              </a:rPr>
              <a:t>Our </a:t>
            </a:r>
            <a:r>
              <a:rPr lang="en-AU" b="1" dirty="0">
                <a:ea typeface="Calibri"/>
              </a:rPr>
              <a:t>Purpose</a:t>
            </a:r>
            <a:endParaRPr lang="en-AU" b="1" baseline="30000" dirty="0">
              <a:ea typeface="Calibri"/>
            </a:endParaRPr>
          </a:p>
          <a:p>
            <a:pPr marL="0" indent="0">
              <a:buNone/>
            </a:pPr>
            <a:r>
              <a:rPr lang="en-AU" i="1" baseline="30000" dirty="0">
                <a:ea typeface="Calibri"/>
              </a:rPr>
              <a:t>vs16 </a:t>
            </a:r>
            <a:r>
              <a:rPr lang="en-AU" i="1" dirty="0">
                <a:ea typeface="Calibri"/>
              </a:rPr>
              <a:t>But for that very reason I was shown mercy so that in me, the worst of sinners, Christ Jesus might display his immense patience as an example for those who would believe in him and receive eternal life.</a:t>
            </a:r>
            <a:endParaRPr lang="en-AU" dirty="0"/>
          </a:p>
        </p:txBody>
      </p:sp>
    </p:spTree>
    <p:extLst>
      <p:ext uri="{BB962C8B-B14F-4D97-AF65-F5344CB8AC3E}">
        <p14:creationId xmlns:p14="http://schemas.microsoft.com/office/powerpoint/2010/main" val="510290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marL="0" indent="0">
              <a:lnSpc>
                <a:spcPct val="115000"/>
              </a:lnSpc>
              <a:spcAft>
                <a:spcPts val="0"/>
              </a:spcAft>
              <a:buNone/>
            </a:pPr>
            <a:r>
              <a:rPr lang="en-AU" b="1" dirty="0">
                <a:ea typeface="Calibri"/>
                <a:cs typeface="Times New Roman"/>
              </a:rPr>
              <a:t>Praise bomb</a:t>
            </a:r>
            <a:endParaRPr lang="en-AU" dirty="0">
              <a:ea typeface="Calibri"/>
              <a:cs typeface="Times New Roman"/>
            </a:endParaRPr>
          </a:p>
          <a:p>
            <a:pPr marL="0" indent="0">
              <a:lnSpc>
                <a:spcPct val="115000"/>
              </a:lnSpc>
              <a:spcAft>
                <a:spcPts val="0"/>
              </a:spcAft>
              <a:buNone/>
            </a:pPr>
            <a:r>
              <a:rPr lang="en-AU" dirty="0">
                <a:ea typeface="Calibri"/>
                <a:cs typeface="Times New Roman"/>
              </a:rPr>
              <a:t> </a:t>
            </a:r>
            <a:r>
              <a:rPr lang="en-AU" i="1" baseline="30000" dirty="0" smtClean="0">
                <a:ea typeface="Calibri"/>
                <a:cs typeface="Times New Roman"/>
              </a:rPr>
              <a:t>vs17</a:t>
            </a:r>
            <a:r>
              <a:rPr lang="en-AU" i="1" baseline="30000" dirty="0">
                <a:ea typeface="Calibri"/>
                <a:cs typeface="Times New Roman"/>
              </a:rPr>
              <a:t> </a:t>
            </a:r>
            <a:r>
              <a:rPr lang="en-AU" i="1" dirty="0">
                <a:ea typeface="Calibri"/>
                <a:cs typeface="Times New Roman"/>
              </a:rPr>
              <a:t>Now to the King eternal, immortal, invisible, the only God, be </a:t>
            </a:r>
            <a:r>
              <a:rPr lang="en-AU" i="1" dirty="0" smtClean="0">
                <a:ea typeface="Calibri"/>
                <a:cs typeface="Times New Roman"/>
              </a:rPr>
              <a:t>honour </a:t>
            </a:r>
            <a:r>
              <a:rPr lang="en-AU" i="1" dirty="0">
                <a:ea typeface="Calibri"/>
                <a:cs typeface="Times New Roman"/>
              </a:rPr>
              <a:t>and glory for ever and ever. Amen.</a:t>
            </a:r>
            <a:endParaRPr lang="en-AU" sz="2800" dirty="0">
              <a:ea typeface="Calibri"/>
              <a:cs typeface="Times New Roman"/>
            </a:endParaRPr>
          </a:p>
          <a:p>
            <a:pPr marL="0" indent="0">
              <a:buNone/>
            </a:pPr>
            <a:endParaRPr lang="en-AU" dirty="0"/>
          </a:p>
        </p:txBody>
      </p:sp>
    </p:spTree>
    <p:extLst>
      <p:ext uri="{BB962C8B-B14F-4D97-AF65-F5344CB8AC3E}">
        <p14:creationId xmlns:p14="http://schemas.microsoft.com/office/powerpoint/2010/main" val="966226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620688"/>
            <a:ext cx="8229600" cy="5505475"/>
          </a:xfrm>
        </p:spPr>
        <p:txBody>
          <a:bodyPr>
            <a:normAutofit lnSpcReduction="10000"/>
          </a:bodyPr>
          <a:lstStyle/>
          <a:p>
            <a:pPr marL="0" indent="0">
              <a:lnSpc>
                <a:spcPct val="115000"/>
              </a:lnSpc>
              <a:spcAft>
                <a:spcPts val="0"/>
              </a:spcAft>
              <a:buNone/>
            </a:pPr>
            <a:r>
              <a:rPr lang="en-AU" i="1" baseline="30000" dirty="0" smtClean="0">
                <a:ea typeface="Calibri"/>
                <a:cs typeface="Times New Roman"/>
              </a:rPr>
              <a:t>vs18</a:t>
            </a:r>
            <a:r>
              <a:rPr lang="en-AU" i="1" baseline="30000" dirty="0">
                <a:ea typeface="Calibri"/>
                <a:cs typeface="Times New Roman"/>
              </a:rPr>
              <a:t> </a:t>
            </a:r>
            <a:r>
              <a:rPr lang="en-AU" i="1" dirty="0">
                <a:ea typeface="Calibri"/>
                <a:cs typeface="Times New Roman"/>
              </a:rPr>
              <a:t>Timothy, my son, I am giving you this command in keeping with the prophecies once made about you, so that by recalling them you may fight the battle well, </a:t>
            </a:r>
            <a:r>
              <a:rPr lang="en-AU" i="1" baseline="30000" dirty="0">
                <a:ea typeface="Calibri"/>
                <a:cs typeface="Times New Roman"/>
              </a:rPr>
              <a:t>19 </a:t>
            </a:r>
            <a:r>
              <a:rPr lang="en-AU" i="1" dirty="0">
                <a:ea typeface="Calibri"/>
                <a:cs typeface="Times New Roman"/>
              </a:rPr>
              <a:t>holding on to faith and a good conscience, which some have rejected and so have suffered shipwreck with regard to the faith. </a:t>
            </a:r>
            <a:r>
              <a:rPr lang="en-AU" i="1" baseline="30000" dirty="0">
                <a:ea typeface="Calibri"/>
                <a:cs typeface="Times New Roman"/>
              </a:rPr>
              <a:t>20 </a:t>
            </a:r>
            <a:r>
              <a:rPr lang="en-AU" i="1" dirty="0">
                <a:ea typeface="Calibri"/>
                <a:cs typeface="Times New Roman"/>
              </a:rPr>
              <a:t>Among them are </a:t>
            </a:r>
            <a:r>
              <a:rPr lang="en-AU" i="1" dirty="0" err="1">
                <a:ea typeface="Calibri"/>
                <a:cs typeface="Times New Roman"/>
              </a:rPr>
              <a:t>Hymenaeus</a:t>
            </a:r>
            <a:r>
              <a:rPr lang="en-AU" i="1" dirty="0">
                <a:ea typeface="Calibri"/>
                <a:cs typeface="Times New Roman"/>
              </a:rPr>
              <a:t> and Alexander, whom I have handed over to Satan to be taught not to blaspheme</a:t>
            </a:r>
            <a:r>
              <a:rPr lang="en-AU" i="1" dirty="0" smtClean="0">
                <a:ea typeface="Calibri"/>
                <a:cs typeface="Times New Roman"/>
              </a:rPr>
              <a:t>.</a:t>
            </a:r>
            <a:endParaRPr lang="en-AU" dirty="0">
              <a:ea typeface="Calibri"/>
              <a:cs typeface="Times New Roman"/>
            </a:endParaRPr>
          </a:p>
        </p:txBody>
      </p:sp>
    </p:spTree>
    <p:extLst>
      <p:ext uri="{BB962C8B-B14F-4D97-AF65-F5344CB8AC3E}">
        <p14:creationId xmlns:p14="http://schemas.microsoft.com/office/powerpoint/2010/main" val="3591295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marL="0" indent="0">
              <a:buNone/>
            </a:pPr>
            <a:r>
              <a:rPr lang="en-AU" b="1" dirty="0" smtClean="0"/>
              <a:t>Your Response</a:t>
            </a:r>
            <a:endParaRPr lang="en-AU" b="1" dirty="0"/>
          </a:p>
        </p:txBody>
      </p:sp>
    </p:spTree>
    <p:extLst>
      <p:ext uri="{BB962C8B-B14F-4D97-AF65-F5344CB8AC3E}">
        <p14:creationId xmlns:p14="http://schemas.microsoft.com/office/powerpoint/2010/main" val="1340579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Lifestreams">
      <a:dk1>
        <a:srgbClr val="000000"/>
      </a:dk1>
      <a:lt1>
        <a:srgbClr val="00AFD8"/>
      </a:lt1>
      <a:dk2>
        <a:srgbClr val="000000"/>
      </a:dk2>
      <a:lt2>
        <a:srgbClr val="FFFFFF"/>
      </a:lt2>
      <a:accent1>
        <a:srgbClr val="F69240"/>
      </a:accent1>
      <a:accent2>
        <a:srgbClr val="00AFD8"/>
      </a:accent2>
      <a:accent3>
        <a:srgbClr val="EEAF00"/>
      </a:accent3>
      <a:accent4>
        <a:srgbClr val="00AFD8"/>
      </a:accent4>
      <a:accent5>
        <a:srgbClr val="F69240"/>
      </a:accent5>
      <a:accent6>
        <a:srgbClr val="EEAF00"/>
      </a:accent6>
      <a:hlink>
        <a:srgbClr val="00AFD8"/>
      </a:hlink>
      <a:folHlink>
        <a:srgbClr val="F69240"/>
      </a:folHlink>
    </a:clrScheme>
    <a:fontScheme name="Custom 1">
      <a:majorFont>
        <a:latin typeface="Eras Demi ITC"/>
        <a:ea typeface=""/>
        <a:cs typeface=""/>
      </a:majorFont>
      <a:minorFont>
        <a:latin typeface="Eras Medium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TotalTime>
  <Words>19</Words>
  <Application>Microsoft Office PowerPoint</Application>
  <PresentationFormat>On-screen Show (4:3)</PresentationFormat>
  <Paragraphs>11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Jones</dc:creator>
  <cp:lastModifiedBy>Rebecca Jones</cp:lastModifiedBy>
  <cp:revision>11</cp:revision>
  <cp:lastPrinted>2014-08-08T08:08:20Z</cp:lastPrinted>
  <dcterms:created xsi:type="dcterms:W3CDTF">2014-07-21T08:14:37Z</dcterms:created>
  <dcterms:modified xsi:type="dcterms:W3CDTF">2014-08-08T08:13:31Z</dcterms:modified>
</cp:coreProperties>
</file>