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lvl1pPr>
          </a:lstStyle>
          <a:p>
            <a:r>
              <a:rPr lang="en-US" dirty="0" smtClean="0"/>
              <a:t>Taking Hold of Your Kingdom Life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75000"/>
                    <a:lumOff val="25000"/>
                  </a:schemeClr>
                </a:solidFill>
                <a:latin typeface="Alegrey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AU" dirty="0"/>
          </a:p>
        </p:txBody>
      </p:sp>
    </p:spTree>
    <p:extLst>
      <p:ext uri="{BB962C8B-B14F-4D97-AF65-F5344CB8AC3E}">
        <p14:creationId xmlns:p14="http://schemas.microsoft.com/office/powerpoint/2010/main" val="30727265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6376423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3408691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8051874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5876057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22800431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8952420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2943320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95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980278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966922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281077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Taking Hold of Your Kingdom Life</a:t>
            </a:r>
            <a:endParaRPr lang="en-AU" dirty="0"/>
          </a:p>
        </p:txBody>
      </p:sp>
      <p:sp>
        <p:nvSpPr>
          <p:cNvPr id="3" name="Subtitle 2"/>
          <p:cNvSpPr>
            <a:spLocks noGrp="1"/>
          </p:cNvSpPr>
          <p:nvPr>
            <p:ph type="subTitle" idx="1"/>
          </p:nvPr>
        </p:nvSpPr>
        <p:spPr/>
        <p:txBody>
          <a:bodyPr/>
          <a:lstStyle/>
          <a:p>
            <a:r>
              <a:rPr lang="en-AU" dirty="0" smtClean="0"/>
              <a:t>1 Timothy Introduction</a:t>
            </a:r>
            <a:endParaRPr lang="en-AU" dirty="0"/>
          </a:p>
        </p:txBody>
      </p:sp>
    </p:spTree>
    <p:extLst>
      <p:ext uri="{BB962C8B-B14F-4D97-AF65-F5344CB8AC3E}">
        <p14:creationId xmlns:p14="http://schemas.microsoft.com/office/powerpoint/2010/main" val="272288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marL="0" indent="0">
              <a:spcAft>
                <a:spcPts val="0"/>
              </a:spcAft>
              <a:buNone/>
            </a:pPr>
            <a:r>
              <a:rPr lang="en-AU" sz="3600" b="1" dirty="0">
                <a:ea typeface="Times New Roman"/>
              </a:rPr>
              <a:t>Who are the people who have profoundly impacted </a:t>
            </a:r>
            <a:r>
              <a:rPr lang="en-AU" sz="3600" b="1" dirty="0" smtClean="0">
                <a:ea typeface="Times New Roman"/>
              </a:rPr>
              <a:t>your spiritual </a:t>
            </a:r>
            <a:r>
              <a:rPr lang="en-AU" sz="3600" b="1" dirty="0">
                <a:ea typeface="Times New Roman"/>
              </a:rPr>
              <a:t>life? </a:t>
            </a:r>
            <a:endParaRPr lang="en-AU" sz="3600" dirty="0">
              <a:ea typeface="Times New Roman"/>
            </a:endParaRPr>
          </a:p>
          <a:p>
            <a:pPr marL="0" indent="0">
              <a:buNone/>
            </a:pPr>
            <a:endParaRPr lang="en-AU" dirty="0"/>
          </a:p>
        </p:txBody>
      </p:sp>
    </p:spTree>
    <p:extLst>
      <p:ext uri="{BB962C8B-B14F-4D97-AF65-F5344CB8AC3E}">
        <p14:creationId xmlns:p14="http://schemas.microsoft.com/office/powerpoint/2010/main" val="2421077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dirty="0"/>
          </a:p>
        </p:txBody>
      </p:sp>
      <p:pic>
        <p:nvPicPr>
          <p:cNvPr id="1026" name="Picture 2" descr="C:\Users\david.stanford\AppData\Local\Microsoft\Windows\Temporary Internet Files\Content.Outlook\KHGY2851\image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26421"/>
            <a:ext cx="6192688" cy="6991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279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a:bodyPr>
          <a:lstStyle/>
          <a:p>
            <a:pPr marL="0" indent="0">
              <a:buNone/>
            </a:pPr>
            <a:r>
              <a:rPr lang="en-AU" sz="4000" dirty="0" smtClean="0"/>
              <a:t>Ephesus: </a:t>
            </a:r>
          </a:p>
          <a:p>
            <a:r>
              <a:rPr lang="en-AU" dirty="0">
                <a:ea typeface="Times New Roman"/>
              </a:rPr>
              <a:t>M</a:t>
            </a:r>
            <a:r>
              <a:rPr lang="en-AU" dirty="0" smtClean="0">
                <a:ea typeface="Times New Roman"/>
              </a:rPr>
              <a:t>ulticultural</a:t>
            </a:r>
            <a:r>
              <a:rPr lang="en-AU" dirty="0">
                <a:ea typeface="Times New Roman"/>
              </a:rPr>
              <a:t>, political, </a:t>
            </a:r>
            <a:r>
              <a:rPr lang="en-AU" dirty="0" smtClean="0">
                <a:ea typeface="Times New Roman"/>
              </a:rPr>
              <a:t>economic </a:t>
            </a:r>
            <a:r>
              <a:rPr lang="en-AU" dirty="0">
                <a:ea typeface="Times New Roman"/>
              </a:rPr>
              <a:t>and religious </a:t>
            </a:r>
            <a:r>
              <a:rPr lang="en-AU" dirty="0" smtClean="0">
                <a:ea typeface="Times New Roman"/>
              </a:rPr>
              <a:t>centre</a:t>
            </a:r>
          </a:p>
          <a:p>
            <a:r>
              <a:rPr lang="en-AU" dirty="0" smtClean="0"/>
              <a:t>Diversity of culture, cults and ethnicity</a:t>
            </a:r>
          </a:p>
          <a:p>
            <a:r>
              <a:rPr lang="en-AU" dirty="0" smtClean="0"/>
              <a:t>Temple of </a:t>
            </a:r>
            <a:r>
              <a:rPr lang="en-AU" dirty="0" err="1" smtClean="0"/>
              <a:t>Artermis</a:t>
            </a:r>
            <a:endParaRPr lang="en-AU" dirty="0"/>
          </a:p>
        </p:txBody>
      </p:sp>
    </p:spTree>
    <p:extLst>
      <p:ext uri="{BB962C8B-B14F-4D97-AF65-F5344CB8AC3E}">
        <p14:creationId xmlns:p14="http://schemas.microsoft.com/office/powerpoint/2010/main" val="2403793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1446417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1115616" y="620688"/>
            <a:ext cx="7571184" cy="5688632"/>
          </a:xfrm>
        </p:spPr>
        <p:txBody>
          <a:bodyPr>
            <a:normAutofit fontScale="85000" lnSpcReduction="10000"/>
          </a:bodyPr>
          <a:lstStyle/>
          <a:p>
            <a:pPr marL="0" indent="0">
              <a:spcAft>
                <a:spcPts val="0"/>
              </a:spcAft>
              <a:buNone/>
            </a:pPr>
            <a:r>
              <a:rPr lang="en-AU" b="1" dirty="0">
                <a:ea typeface="Times New Roman"/>
              </a:rPr>
              <a:t>1 Timothy </a:t>
            </a:r>
            <a:r>
              <a:rPr lang="en-AU" b="1" dirty="0" smtClean="0">
                <a:ea typeface="Times New Roman"/>
              </a:rPr>
              <a:t>4:11-16 (The Message)</a:t>
            </a:r>
            <a:endParaRPr lang="en-AU" dirty="0">
              <a:ea typeface="Times New Roman"/>
            </a:endParaRPr>
          </a:p>
          <a:p>
            <a:pPr marL="0" indent="0">
              <a:spcAft>
                <a:spcPts val="0"/>
              </a:spcAft>
              <a:buNone/>
            </a:pPr>
            <a:r>
              <a:rPr lang="en-AU" b="1" dirty="0">
                <a:ea typeface="Times New Roman"/>
              </a:rPr>
              <a:t>11-14 Get the word out. Teach all these things. And don’t let anyone put you down because you’re young. Teach believers with your life: by word, by </a:t>
            </a:r>
            <a:r>
              <a:rPr lang="en-AU" b="1" dirty="0" err="1">
                <a:ea typeface="Times New Roman"/>
              </a:rPr>
              <a:t>demeanor</a:t>
            </a:r>
            <a:r>
              <a:rPr lang="en-AU" b="1" dirty="0">
                <a:ea typeface="Times New Roman"/>
              </a:rPr>
              <a:t>, by love, by faith, by integrity. Stay at your post reading Scripture, giving counsel, teaching. And that special gift of ministry you were given when the leaders of the church laid hands on you and prayed—keep that dusted off and in use.</a:t>
            </a:r>
            <a:endParaRPr lang="en-AU" dirty="0">
              <a:ea typeface="Times New Roman"/>
            </a:endParaRPr>
          </a:p>
          <a:p>
            <a:pPr marL="0" indent="0">
              <a:spcAft>
                <a:spcPts val="0"/>
              </a:spcAft>
              <a:buNone/>
            </a:pPr>
            <a:r>
              <a:rPr lang="en-AU" b="1" dirty="0">
                <a:ea typeface="Times New Roman"/>
              </a:rPr>
              <a:t>15-16 Cultivate these things. Immerse yourself in them. The people will all see you mature right before their eyes! Keep a firm grasp on both your character and your teaching. Don’t be diverted. Just keep at it. Both you and those who hear you will experience salvation.</a:t>
            </a:r>
            <a:endParaRPr lang="en-AU" dirty="0">
              <a:effectLst/>
              <a:ea typeface="Times New Roman"/>
            </a:endParaRPr>
          </a:p>
        </p:txBody>
      </p:sp>
    </p:spTree>
    <p:extLst>
      <p:ext uri="{BB962C8B-B14F-4D97-AF65-F5344CB8AC3E}">
        <p14:creationId xmlns:p14="http://schemas.microsoft.com/office/powerpoint/2010/main" val="2679296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marL="0" indent="0">
              <a:spcAft>
                <a:spcPts val="0"/>
              </a:spcAft>
              <a:buNone/>
            </a:pPr>
            <a:r>
              <a:rPr lang="en-AU" b="1" dirty="0">
                <a:ea typeface="Times New Roman"/>
              </a:rPr>
              <a:t>1 </a:t>
            </a:r>
            <a:r>
              <a:rPr lang="en-AU" b="1" dirty="0" smtClean="0">
                <a:ea typeface="Times New Roman"/>
              </a:rPr>
              <a:t>Timothy 6:11,12 (NIV</a:t>
            </a:r>
            <a:r>
              <a:rPr lang="en-AU" b="1" dirty="0" smtClean="0">
                <a:ea typeface="Times New Roman"/>
              </a:rPr>
              <a:t>)</a:t>
            </a:r>
            <a:endParaRPr lang="en-AU" dirty="0" smtClean="0">
              <a:ea typeface="Times New Roman"/>
            </a:endParaRPr>
          </a:p>
          <a:p>
            <a:pPr marL="0" indent="0">
              <a:spcAft>
                <a:spcPts val="0"/>
              </a:spcAft>
              <a:buNone/>
            </a:pPr>
            <a:r>
              <a:rPr lang="en-AU" b="1" dirty="0" smtClean="0">
                <a:ea typeface="Times New Roman"/>
              </a:rPr>
              <a:t>‘…pursue righteousness, godliness, faith, love, endurance and gentleness. 12 Fight the good fight of the faith. Take hold of the eternal life to which you were called when you made your good confession in the presence of many witnesses.’</a:t>
            </a:r>
            <a:endParaRPr lang="en-AU" dirty="0" smtClean="0">
              <a:ea typeface="Times New Roman"/>
            </a:endParaRPr>
          </a:p>
          <a:p>
            <a:pPr marL="0" indent="0">
              <a:buNone/>
            </a:pPr>
            <a:endParaRPr lang="en-AU" dirty="0"/>
          </a:p>
        </p:txBody>
      </p:sp>
    </p:spTree>
    <p:extLst>
      <p:ext uri="{BB962C8B-B14F-4D97-AF65-F5344CB8AC3E}">
        <p14:creationId xmlns:p14="http://schemas.microsoft.com/office/powerpoint/2010/main" val="3998207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1115616" y="1600200"/>
            <a:ext cx="7571184" cy="4525963"/>
          </a:xfrm>
        </p:spPr>
        <p:txBody>
          <a:bodyPr>
            <a:normAutofit fontScale="92500" lnSpcReduction="20000"/>
          </a:bodyPr>
          <a:lstStyle/>
          <a:p>
            <a:pPr marL="0" indent="0">
              <a:spcAft>
                <a:spcPts val="0"/>
              </a:spcAft>
              <a:buNone/>
            </a:pPr>
            <a:r>
              <a:rPr lang="en-AU" b="1" dirty="0">
                <a:ea typeface="Times New Roman"/>
              </a:rPr>
              <a:t>1 Timothy </a:t>
            </a:r>
            <a:r>
              <a:rPr lang="en-AU" b="1" dirty="0" smtClean="0">
                <a:ea typeface="Times New Roman"/>
              </a:rPr>
              <a:t>1:15-17 (NIV)</a:t>
            </a:r>
            <a:endParaRPr lang="en-AU" dirty="0">
              <a:ea typeface="Times New Roman"/>
            </a:endParaRPr>
          </a:p>
          <a:p>
            <a:pPr marL="0" indent="0">
              <a:spcAft>
                <a:spcPts val="0"/>
              </a:spcAft>
              <a:buNone/>
            </a:pPr>
            <a:r>
              <a:rPr lang="en-AU" b="1" dirty="0">
                <a:ea typeface="Times New Roman"/>
              </a:rPr>
              <a:t>15 Here is a trustworthy saying that deserves full acceptance: Christ Jesus came into the world to save sinners—of whom I am the worst. 16 But for that very reason I was shown mercy so that in me, the worst of sinners, Christ Jesus might display his immense patience as an example for those who would believe in him and receive eternal life. 17 Now to the King eternal, immortal, invisible, the only God, be honour and glory for ever and ever. Amen.</a:t>
            </a:r>
            <a:endParaRPr lang="en-AU" dirty="0">
              <a:ea typeface="Times New Roman"/>
            </a:endParaRPr>
          </a:p>
          <a:p>
            <a:pPr marL="0" indent="0">
              <a:buNone/>
            </a:pPr>
            <a:endParaRPr lang="en-AU" dirty="0"/>
          </a:p>
        </p:txBody>
      </p:sp>
    </p:spTree>
    <p:extLst>
      <p:ext uri="{BB962C8B-B14F-4D97-AF65-F5344CB8AC3E}">
        <p14:creationId xmlns:p14="http://schemas.microsoft.com/office/powerpoint/2010/main" val="1104393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marL="0" indent="0">
              <a:spcAft>
                <a:spcPts val="0"/>
              </a:spcAft>
              <a:buNone/>
            </a:pPr>
            <a:r>
              <a:rPr lang="en-AU" b="1" dirty="0">
                <a:ea typeface="Times New Roman"/>
              </a:rPr>
              <a:t>1 Timothy 2:5,6 </a:t>
            </a:r>
            <a:r>
              <a:rPr lang="en-AU" b="1" dirty="0" smtClean="0">
                <a:ea typeface="Times New Roman"/>
              </a:rPr>
              <a:t>(NIV)</a:t>
            </a:r>
            <a:endParaRPr lang="en-AU" dirty="0">
              <a:ea typeface="Times New Roman"/>
            </a:endParaRPr>
          </a:p>
          <a:p>
            <a:pPr marL="0" indent="0">
              <a:spcAft>
                <a:spcPts val="0"/>
              </a:spcAft>
              <a:buNone/>
            </a:pPr>
            <a:r>
              <a:rPr lang="en-AU" sz="2000" b="1" dirty="0" smtClean="0">
                <a:ea typeface="Times New Roman"/>
              </a:rPr>
              <a:t>5</a:t>
            </a:r>
            <a:r>
              <a:rPr lang="en-AU" b="1" dirty="0" smtClean="0">
                <a:ea typeface="Times New Roman"/>
              </a:rPr>
              <a:t>For </a:t>
            </a:r>
            <a:r>
              <a:rPr lang="en-AU" b="1" dirty="0">
                <a:ea typeface="Times New Roman"/>
              </a:rPr>
              <a:t>there is one God and one mediator between God and mankind, the man Christ Jesus, </a:t>
            </a:r>
            <a:r>
              <a:rPr lang="en-AU" sz="2000" b="1" dirty="0">
                <a:ea typeface="Times New Roman"/>
              </a:rPr>
              <a:t>6</a:t>
            </a:r>
            <a:r>
              <a:rPr lang="en-AU" b="1" dirty="0">
                <a:ea typeface="Times New Roman"/>
              </a:rPr>
              <a:t> who gave himself as a ransom for all people.</a:t>
            </a:r>
            <a:endParaRPr lang="en-AU" dirty="0">
              <a:ea typeface="Times New Roman"/>
            </a:endParaRPr>
          </a:p>
          <a:p>
            <a:pPr marL="0" indent="0">
              <a:buNone/>
            </a:pPr>
            <a:endParaRPr lang="en-AU" dirty="0"/>
          </a:p>
        </p:txBody>
      </p:sp>
    </p:spTree>
    <p:extLst>
      <p:ext uri="{BB962C8B-B14F-4D97-AF65-F5344CB8AC3E}">
        <p14:creationId xmlns:p14="http://schemas.microsoft.com/office/powerpoint/2010/main" val="672703154"/>
      </p:ext>
    </p:extLst>
  </p:cSld>
  <p:clrMapOvr>
    <a:masterClrMapping/>
  </p:clrMapOvr>
</p:sld>
</file>

<file path=ppt/theme/theme1.xml><?xml version="1.0" encoding="utf-8"?>
<a:theme xmlns:a="http://schemas.openxmlformats.org/drawingml/2006/main" name="Office Theme">
  <a:themeElements>
    <a:clrScheme name="Lifestreams">
      <a:dk1>
        <a:srgbClr val="000000"/>
      </a:dk1>
      <a:lt1>
        <a:srgbClr val="00AFD8"/>
      </a:lt1>
      <a:dk2>
        <a:srgbClr val="000000"/>
      </a:dk2>
      <a:lt2>
        <a:srgbClr val="FFFFFF"/>
      </a:lt2>
      <a:accent1>
        <a:srgbClr val="F69240"/>
      </a:accent1>
      <a:accent2>
        <a:srgbClr val="00AFD8"/>
      </a:accent2>
      <a:accent3>
        <a:srgbClr val="EEAF00"/>
      </a:accent3>
      <a:accent4>
        <a:srgbClr val="00AFD8"/>
      </a:accent4>
      <a:accent5>
        <a:srgbClr val="F69240"/>
      </a:accent5>
      <a:accent6>
        <a:srgbClr val="EEAF00"/>
      </a:accent6>
      <a:hlink>
        <a:srgbClr val="00AFD8"/>
      </a:hlink>
      <a:folHlink>
        <a:srgbClr val="F69240"/>
      </a:folHlink>
    </a:clrScheme>
    <a:fontScheme name="Custom 2">
      <a:majorFont>
        <a:latin typeface="Eras Demi ITC"/>
        <a:ea typeface=""/>
        <a:cs typeface=""/>
      </a:majorFont>
      <a:minorFont>
        <a:latin typeface="Alegrey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384</TotalTime>
  <Words>205</Words>
  <Application>Microsoft Office PowerPoint</Application>
  <PresentationFormat>On-screen Show (4:3)</PresentationFormat>
  <Paragraphs>16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Taking Hold of Your Kingdom Life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Jones</dc:creator>
  <cp:lastModifiedBy>Rebecca Jones</cp:lastModifiedBy>
  <cp:revision>17</cp:revision>
  <dcterms:created xsi:type="dcterms:W3CDTF">2014-07-21T08:14:37Z</dcterms:created>
  <dcterms:modified xsi:type="dcterms:W3CDTF">2014-07-25T04:29:10Z</dcterms:modified>
</cp:coreProperties>
</file>