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4" r:id="rId14"/>
    <p:sldId id="270" r:id="rId15"/>
    <p:sldId id="271" r:id="rId16"/>
    <p:sldId id="272" r:id="rId17"/>
    <p:sldId id="273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15616" y="5877273"/>
            <a:ext cx="2736304" cy="974450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accent1"/>
                </a:solidFill>
                <a:latin typeface="Eras Medium IT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“it’s in our DNA”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08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802" y="274638"/>
            <a:ext cx="670699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115616" y="5877273"/>
            <a:ext cx="2736304" cy="974450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accent1"/>
                </a:solidFill>
                <a:latin typeface="Eras Medium IT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“it’s in our DNA”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10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712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1115616" y="5877273"/>
            <a:ext cx="2736304" cy="97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 baseline="0">
                <a:solidFill>
                  <a:schemeClr val="accent1"/>
                </a:solidFill>
                <a:latin typeface="Eras Medium IT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“it’s in our DNA”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71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55676" y="2348880"/>
            <a:ext cx="576064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500" kern="1200" baseline="0">
                <a:solidFill>
                  <a:schemeClr val="accent1"/>
                </a:solidFill>
                <a:latin typeface="Eras Medium ITC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Inspiring Community Celebration</a:t>
            </a:r>
            <a:endParaRPr lang="en-AU" sz="3600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115616" y="1268760"/>
            <a:ext cx="6840760" cy="9269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80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Core Values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5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PRAISE &amp; 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i="1" u="sng" dirty="0" smtClean="0"/>
              <a:t>We </a:t>
            </a:r>
            <a:r>
              <a:rPr lang="en-AU" b="1" i="1" u="sng" dirty="0" smtClean="0"/>
              <a:t>PROCLAIM</a:t>
            </a:r>
          </a:p>
          <a:p>
            <a:pPr marL="0" indent="0">
              <a:buNone/>
            </a:pPr>
            <a:r>
              <a:rPr lang="en-AU" i="1" dirty="0"/>
              <a:t>V2a proclaim his salvation day after day. </a:t>
            </a:r>
          </a:p>
          <a:p>
            <a:pPr marL="0" indent="0">
              <a:buNone/>
            </a:pPr>
            <a:r>
              <a:rPr lang="en-AU" i="1" dirty="0"/>
              <a:t>      3 Declare his glory among the nations, </a:t>
            </a:r>
          </a:p>
          <a:p>
            <a:pPr marL="0" indent="0">
              <a:buNone/>
            </a:pPr>
            <a:r>
              <a:rPr lang="en-AU" i="1" dirty="0"/>
              <a:t>         his marvellous deeds among all peoples.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FOCUS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i="1" dirty="0"/>
              <a:t>	</a:t>
            </a:r>
            <a:r>
              <a:rPr lang="en-AU" i="1" dirty="0" smtClean="0"/>
              <a:t>4 </a:t>
            </a:r>
            <a:r>
              <a:rPr lang="en-AU" i="1" dirty="0"/>
              <a:t>For great is the LORD and most worthy of praise; </a:t>
            </a:r>
          </a:p>
          <a:p>
            <a:pPr marL="0" indent="0">
              <a:buNone/>
            </a:pPr>
            <a:r>
              <a:rPr lang="en-AU" i="1" dirty="0"/>
              <a:t>         he is to be feared above all gods. </a:t>
            </a:r>
          </a:p>
          <a:p>
            <a:pPr marL="0" indent="0">
              <a:buNone/>
            </a:pPr>
            <a:r>
              <a:rPr lang="en-AU" i="1" dirty="0"/>
              <a:t>      </a:t>
            </a:r>
            <a:r>
              <a:rPr lang="en-AU" i="1" dirty="0" smtClean="0"/>
              <a:t>	5 </a:t>
            </a:r>
            <a:r>
              <a:rPr lang="en-AU" i="1" dirty="0"/>
              <a:t>For all the gods of the nations are idols, </a:t>
            </a:r>
          </a:p>
          <a:p>
            <a:pPr marL="0" indent="0">
              <a:buNone/>
            </a:pPr>
            <a:r>
              <a:rPr lang="en-AU" i="1" dirty="0"/>
              <a:t>         but the LORD made the heavens. </a:t>
            </a:r>
          </a:p>
          <a:p>
            <a:pPr marL="0" indent="0">
              <a:buNone/>
            </a:pPr>
            <a:r>
              <a:rPr lang="en-AU" i="1" dirty="0"/>
              <a:t>      </a:t>
            </a:r>
            <a:r>
              <a:rPr lang="en-AU" i="1" dirty="0" smtClean="0"/>
              <a:t>	6 </a:t>
            </a:r>
            <a:r>
              <a:rPr lang="en-AU" i="1" dirty="0" err="1"/>
              <a:t>Splendor</a:t>
            </a:r>
            <a:r>
              <a:rPr lang="en-AU" i="1" dirty="0"/>
              <a:t> and majesty are before him; </a:t>
            </a:r>
          </a:p>
          <a:p>
            <a:pPr marL="0" indent="0">
              <a:buNone/>
            </a:pPr>
            <a:r>
              <a:rPr lang="en-AU" i="1" dirty="0"/>
              <a:t>         strength and glory are in his sanctuary. 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51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SACRIFICE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i="1" dirty="0"/>
              <a:t> 7 Ascribe to the LORD, all you families of nations, </a:t>
            </a:r>
          </a:p>
          <a:p>
            <a:pPr marL="0" indent="0">
              <a:buNone/>
            </a:pPr>
            <a:r>
              <a:rPr lang="en-AU" i="1" dirty="0"/>
              <a:t>         ascribe to the LORD glory and strength. </a:t>
            </a:r>
          </a:p>
          <a:p>
            <a:pPr marL="0" indent="0">
              <a:buNone/>
            </a:pPr>
            <a:r>
              <a:rPr lang="en-AU" i="1" dirty="0"/>
              <a:t>      8 Ascribe to the LORD the glory due his name; </a:t>
            </a:r>
          </a:p>
          <a:p>
            <a:pPr marL="0" indent="0">
              <a:buNone/>
            </a:pPr>
            <a:r>
              <a:rPr lang="en-AU" i="1" dirty="0"/>
              <a:t>         bring an offering and come into his courts. </a:t>
            </a:r>
          </a:p>
          <a:p>
            <a:pPr marL="0" indent="0">
              <a:buNone/>
            </a:pPr>
            <a:r>
              <a:rPr lang="en-AU" i="1" dirty="0"/>
              <a:t>      9 Worship the LORD in the </a:t>
            </a:r>
            <a:r>
              <a:rPr lang="en-AU" i="1" dirty="0" err="1"/>
              <a:t>splendor</a:t>
            </a:r>
            <a:r>
              <a:rPr lang="en-AU" i="1" dirty="0"/>
              <a:t> of his holiness; </a:t>
            </a:r>
          </a:p>
          <a:p>
            <a:pPr marL="0" indent="0">
              <a:buNone/>
            </a:pPr>
            <a:r>
              <a:rPr lang="en-AU" i="1" dirty="0"/>
              <a:t>         tremble before him, all the earth.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12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SACRIFICE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1.  Living Sacrifice</a:t>
            </a:r>
          </a:p>
          <a:p>
            <a:pPr marL="514350" indent="-514350">
              <a:buAutoNum type="arabicPeriod" startAt="2"/>
            </a:pPr>
            <a:r>
              <a:rPr lang="en-AU" dirty="0" smtClean="0"/>
              <a:t>Sacrifice of Praise</a:t>
            </a:r>
          </a:p>
          <a:p>
            <a:pPr marL="514350" indent="-514350">
              <a:buAutoNum type="arabicPeriod" startAt="2"/>
            </a:pPr>
            <a:r>
              <a:rPr lang="en-AU" dirty="0" smtClean="0"/>
              <a:t>Offer/give our  Resources 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62681"/>
            <a:ext cx="3217540" cy="180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0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000" i="1" dirty="0"/>
              <a:t>	 10 Say among the nations, “The LORD reigns.” </a:t>
            </a:r>
          </a:p>
          <a:p>
            <a:pPr marL="0" indent="0">
              <a:buNone/>
            </a:pPr>
            <a:r>
              <a:rPr lang="en-AU" sz="3000" i="1" dirty="0"/>
              <a:t>         The world is firmly established, it cannot be moved; </a:t>
            </a:r>
          </a:p>
          <a:p>
            <a:pPr marL="0" indent="0">
              <a:buNone/>
            </a:pPr>
            <a:r>
              <a:rPr lang="en-AU" sz="3000" i="1" dirty="0"/>
              <a:t>         he will judge the peoples with equity. </a:t>
            </a:r>
          </a:p>
          <a:p>
            <a:pPr marL="0" indent="0">
              <a:buNone/>
            </a:pPr>
            <a:r>
              <a:rPr lang="en-AU" sz="3000" i="1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4840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000" i="1" dirty="0" smtClean="0"/>
              <a:t>	11</a:t>
            </a:r>
            <a:r>
              <a:rPr lang="en-AU" sz="3000" i="1" dirty="0"/>
              <a:t> Let the heavens rejoice, let the earth be glad; </a:t>
            </a:r>
          </a:p>
          <a:p>
            <a:pPr marL="0" indent="0">
              <a:buNone/>
            </a:pPr>
            <a:r>
              <a:rPr lang="en-AU" sz="3000" i="1" dirty="0"/>
              <a:t>         let the sea resound, and all that is in it. </a:t>
            </a:r>
          </a:p>
          <a:p>
            <a:pPr marL="0" indent="0">
              <a:buNone/>
            </a:pPr>
            <a:r>
              <a:rPr lang="en-AU" sz="3000" i="1" dirty="0"/>
              <a:t>      12 Let the fields be jubilant, and everything in them; </a:t>
            </a:r>
          </a:p>
          <a:p>
            <a:pPr marL="0" indent="0">
              <a:buNone/>
            </a:pPr>
            <a:r>
              <a:rPr lang="en-AU" sz="3000" i="1" dirty="0"/>
              <a:t>         let all the trees of the forest sing for joy. </a:t>
            </a:r>
          </a:p>
        </p:txBody>
      </p:sp>
    </p:spTree>
    <p:extLst>
      <p:ext uri="{BB962C8B-B14F-4D97-AF65-F5344CB8AC3E}">
        <p14:creationId xmlns:p14="http://schemas.microsoft.com/office/powerpoint/2010/main" val="35675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/>
              <a:t>	  </a:t>
            </a:r>
            <a:r>
              <a:rPr lang="en-AU" sz="3000" i="1" dirty="0"/>
              <a:t>13 Let all creation rejoice before the LORD, for he comes, </a:t>
            </a:r>
          </a:p>
          <a:p>
            <a:pPr marL="0" indent="0">
              <a:buNone/>
            </a:pPr>
            <a:r>
              <a:rPr lang="en-AU" sz="3000" i="1" dirty="0"/>
              <a:t>         he comes to judge the earth. </a:t>
            </a:r>
          </a:p>
          <a:p>
            <a:pPr marL="0" indent="0">
              <a:buNone/>
            </a:pPr>
            <a:r>
              <a:rPr lang="en-AU" sz="3000" i="1" dirty="0"/>
              <a:t>         He will judge the world in righteousness </a:t>
            </a:r>
            <a:endParaRPr lang="en-AU" sz="3000" i="1" dirty="0" smtClean="0"/>
          </a:p>
          <a:p>
            <a:pPr marL="0" indent="0">
              <a:buNone/>
            </a:pPr>
            <a:r>
              <a:rPr lang="en-AU" sz="3000" i="1" dirty="0"/>
              <a:t>	</a:t>
            </a:r>
            <a:r>
              <a:rPr lang="en-AU" sz="3000" i="1" dirty="0" smtClean="0"/>
              <a:t>and </a:t>
            </a:r>
            <a:r>
              <a:rPr lang="en-AU" sz="3000" i="1" dirty="0"/>
              <a:t>the peoples in his faithfulness. </a:t>
            </a:r>
          </a:p>
        </p:txBody>
      </p:sp>
    </p:spTree>
    <p:extLst>
      <p:ext uri="{BB962C8B-B14F-4D97-AF65-F5344CB8AC3E}">
        <p14:creationId xmlns:p14="http://schemas.microsoft.com/office/powerpoint/2010/main" val="16903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5400" b="1" i="1" dirty="0">
                <a:solidFill>
                  <a:schemeClr val="bg1"/>
                </a:solidFill>
              </a:rPr>
              <a:t>Our Response?</a:t>
            </a:r>
          </a:p>
          <a:p>
            <a:pPr marL="0" indent="0">
              <a:buNone/>
            </a:pPr>
            <a:endParaRPr lang="en-AU" sz="3000" i="1" dirty="0"/>
          </a:p>
        </p:txBody>
      </p:sp>
    </p:spTree>
    <p:extLst>
      <p:ext uri="{BB962C8B-B14F-4D97-AF65-F5344CB8AC3E}">
        <p14:creationId xmlns:p14="http://schemas.microsoft.com/office/powerpoint/2010/main" val="9281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2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u="sng" dirty="0"/>
              <a:t>Inspiring Community Celebration:  </a:t>
            </a:r>
            <a:endParaRPr lang="en-AU" b="1" i="1" u="sng" dirty="0"/>
          </a:p>
          <a:p>
            <a:pPr marL="0" indent="0">
              <a:buNone/>
            </a:pPr>
            <a:r>
              <a:rPr lang="en-AU" i="1" dirty="0" smtClean="0"/>
              <a:t>Lifestreams </a:t>
            </a:r>
            <a:r>
              <a:rPr lang="en-AU" i="1" dirty="0"/>
              <a:t>is committed to worship that passionately exalts Christ, bringing people into the tangible presence of God, inspiring hope and faith.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09120"/>
            <a:ext cx="34004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2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12776"/>
            <a:ext cx="6707088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i="1" u="sng" dirty="0" smtClean="0"/>
              <a:t>Psalm 96</a:t>
            </a:r>
          </a:p>
          <a:p>
            <a:pPr marL="0" indent="0">
              <a:buNone/>
            </a:pPr>
            <a:r>
              <a:rPr lang="en-AU" i="1" dirty="0" smtClean="0"/>
              <a:t>	1</a:t>
            </a:r>
            <a:r>
              <a:rPr lang="en-AU" i="1" dirty="0"/>
              <a:t> Sing to the LORD a new song;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sing </a:t>
            </a:r>
            <a:r>
              <a:rPr lang="en-AU" b="1" i="1" u="sng" dirty="0"/>
              <a:t>to the LORD, all the earth. </a:t>
            </a:r>
            <a:endParaRPr lang="en-AU" b="1" i="1" u="sng" dirty="0" smtClean="0"/>
          </a:p>
          <a:p>
            <a:pPr marL="0" indent="0">
              <a:buNone/>
            </a:pPr>
            <a:r>
              <a:rPr lang="en-AU" i="1" dirty="0" smtClean="0"/>
              <a:t>	2</a:t>
            </a:r>
            <a:r>
              <a:rPr lang="en-AU" i="1" dirty="0"/>
              <a:t> Sing to the LORD, praise his </a:t>
            </a:r>
            <a:r>
              <a:rPr lang="en-AU" i="1" dirty="0" smtClean="0"/>
              <a:t>name</a:t>
            </a:r>
            <a:r>
              <a:rPr lang="en-AU" i="1" dirty="0"/>
              <a:t>;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proclaim </a:t>
            </a:r>
            <a:r>
              <a:rPr lang="en-AU" b="1" i="1" u="sng" dirty="0"/>
              <a:t>his salvation day after </a:t>
            </a:r>
            <a:r>
              <a:rPr lang="en-AU" b="1" i="1" u="sng" dirty="0" smtClean="0"/>
              <a:t>day</a:t>
            </a:r>
            <a:r>
              <a:rPr lang="en-AU" b="1" i="1" u="sng" dirty="0"/>
              <a:t>. </a:t>
            </a:r>
          </a:p>
          <a:p>
            <a:pPr marL="0" indent="0">
              <a:buNone/>
            </a:pPr>
            <a:r>
              <a:rPr lang="en-AU" i="1" dirty="0" smtClean="0"/>
              <a:t>	3</a:t>
            </a:r>
            <a:r>
              <a:rPr lang="en-AU" i="1" dirty="0"/>
              <a:t> Declare his glory among the </a:t>
            </a:r>
            <a:r>
              <a:rPr lang="en-AU" i="1" dirty="0" smtClean="0"/>
              <a:t>nations</a:t>
            </a:r>
            <a:r>
              <a:rPr lang="en-AU" i="1" dirty="0"/>
              <a:t>,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his </a:t>
            </a:r>
            <a:r>
              <a:rPr lang="en-AU" b="1" i="1" u="sng" dirty="0" smtClean="0"/>
              <a:t>marvellous </a:t>
            </a:r>
            <a:r>
              <a:rPr lang="en-AU" b="1" i="1" u="sng" dirty="0"/>
              <a:t>deeds among all </a:t>
            </a:r>
            <a:r>
              <a:rPr lang="en-AU" b="1" i="1" u="sng" dirty="0" smtClean="0"/>
              <a:t>peoples</a:t>
            </a:r>
            <a:r>
              <a:rPr lang="en-AU" b="1" i="1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10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i="1" dirty="0" smtClean="0"/>
              <a:t>	4</a:t>
            </a:r>
            <a:r>
              <a:rPr lang="en-AU" i="1" dirty="0"/>
              <a:t> For great is the LORD and most </a:t>
            </a:r>
            <a:r>
              <a:rPr lang="en-AU" i="1" dirty="0" smtClean="0"/>
              <a:t>worthy </a:t>
            </a:r>
            <a:r>
              <a:rPr lang="en-AU" i="1" dirty="0"/>
              <a:t>of praise;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he </a:t>
            </a:r>
            <a:r>
              <a:rPr lang="en-AU" b="1" i="1" u="sng" dirty="0"/>
              <a:t>is to be feared above all gods. </a:t>
            </a:r>
            <a:r>
              <a:rPr lang="en-AU" b="1" i="1" u="sng" dirty="0" smtClean="0"/>
              <a:t> </a:t>
            </a:r>
            <a:r>
              <a:rPr lang="en-AU" i="1" dirty="0" smtClean="0"/>
              <a:t>	5</a:t>
            </a:r>
            <a:r>
              <a:rPr lang="en-AU" i="1" dirty="0"/>
              <a:t> For all the gods of the nations </a:t>
            </a:r>
            <a:r>
              <a:rPr lang="en-AU" i="1" dirty="0" smtClean="0"/>
              <a:t>are </a:t>
            </a:r>
            <a:r>
              <a:rPr lang="en-AU" i="1" dirty="0"/>
              <a:t>idols,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but </a:t>
            </a:r>
            <a:r>
              <a:rPr lang="en-AU" b="1" i="1" u="sng" dirty="0"/>
              <a:t>the LORD made the heavens. </a:t>
            </a:r>
          </a:p>
          <a:p>
            <a:pPr marL="0" indent="0">
              <a:buNone/>
            </a:pPr>
            <a:r>
              <a:rPr lang="en-AU" i="1" dirty="0" smtClean="0"/>
              <a:t>	6</a:t>
            </a:r>
            <a:r>
              <a:rPr lang="en-AU" i="1" dirty="0"/>
              <a:t> </a:t>
            </a:r>
            <a:r>
              <a:rPr lang="en-AU" i="1" dirty="0" err="1"/>
              <a:t>Splendor</a:t>
            </a:r>
            <a:r>
              <a:rPr lang="en-AU" i="1" dirty="0"/>
              <a:t> and majesty are </a:t>
            </a:r>
            <a:r>
              <a:rPr lang="en-AU" i="1" dirty="0" smtClean="0"/>
              <a:t>before </a:t>
            </a:r>
            <a:r>
              <a:rPr lang="en-AU" i="1" dirty="0"/>
              <a:t>him; </a:t>
            </a:r>
          </a:p>
          <a:p>
            <a:pPr marL="0" indent="0">
              <a:buNone/>
            </a:pPr>
            <a:r>
              <a:rPr lang="en-AU" i="1" dirty="0" smtClean="0"/>
              <a:t>	</a:t>
            </a:r>
            <a:r>
              <a:rPr lang="en-AU" b="1" i="1" u="sng" dirty="0" smtClean="0"/>
              <a:t>strength </a:t>
            </a:r>
            <a:r>
              <a:rPr lang="en-AU" b="1" i="1" u="sng" dirty="0"/>
              <a:t>and glory are in his </a:t>
            </a:r>
            <a:r>
              <a:rPr lang="en-AU" b="1" i="1" u="sng" dirty="0" smtClean="0"/>
              <a:t>sanctuary</a:t>
            </a:r>
            <a:r>
              <a:rPr lang="en-AU" b="1" i="1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80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i="1" dirty="0" smtClean="0"/>
              <a:t>	7</a:t>
            </a:r>
            <a:r>
              <a:rPr lang="en-AU" i="1" dirty="0"/>
              <a:t> Ascribe to the LORD, all you families of nations, </a:t>
            </a:r>
          </a:p>
          <a:p>
            <a:pPr marL="0" indent="0">
              <a:buNone/>
            </a:pPr>
            <a:r>
              <a:rPr lang="en-AU" i="1" dirty="0"/>
              <a:t>         </a:t>
            </a:r>
            <a:r>
              <a:rPr lang="en-AU" b="1" i="1" u="sng" dirty="0"/>
              <a:t>ascribe to the LORD glory and strength. </a:t>
            </a:r>
          </a:p>
          <a:p>
            <a:pPr marL="0" indent="0">
              <a:buNone/>
            </a:pPr>
            <a:r>
              <a:rPr lang="en-AU" i="1" dirty="0"/>
              <a:t>      8 Ascribe to the LORD the glory due his name; </a:t>
            </a:r>
          </a:p>
          <a:p>
            <a:pPr marL="0" indent="0">
              <a:buNone/>
            </a:pPr>
            <a:r>
              <a:rPr lang="en-AU" i="1" dirty="0"/>
              <a:t>         </a:t>
            </a:r>
            <a:r>
              <a:rPr lang="en-AU" b="1" i="1" u="sng" dirty="0"/>
              <a:t>bring an offering and come into his courts. </a:t>
            </a:r>
          </a:p>
          <a:p>
            <a:pPr marL="0" indent="0">
              <a:buNone/>
            </a:pPr>
            <a:r>
              <a:rPr lang="en-AU" i="1" dirty="0"/>
              <a:t>      9 Worship the LORD in the </a:t>
            </a:r>
            <a:r>
              <a:rPr lang="en-AU" i="1" dirty="0" err="1"/>
              <a:t>splendor</a:t>
            </a:r>
            <a:r>
              <a:rPr lang="en-AU" i="1" dirty="0"/>
              <a:t> of his holiness; </a:t>
            </a:r>
          </a:p>
          <a:p>
            <a:pPr marL="0" indent="0">
              <a:buNone/>
            </a:pPr>
            <a:r>
              <a:rPr lang="en-AU" i="1" dirty="0"/>
              <a:t>         </a:t>
            </a:r>
            <a:r>
              <a:rPr lang="en-AU" b="1" i="1" u="sng" dirty="0"/>
              <a:t>tremble before him, all the earth. </a:t>
            </a:r>
          </a:p>
        </p:txBody>
      </p:sp>
    </p:spTree>
    <p:extLst>
      <p:ext uri="{BB962C8B-B14F-4D97-AF65-F5344CB8AC3E}">
        <p14:creationId xmlns:p14="http://schemas.microsoft.com/office/powerpoint/2010/main" val="22193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000" i="1" dirty="0"/>
              <a:t>	 10 Say among the nations, “The LORD reigns.” </a:t>
            </a:r>
          </a:p>
          <a:p>
            <a:pPr marL="0" indent="0">
              <a:buNone/>
            </a:pPr>
            <a:r>
              <a:rPr lang="en-AU" sz="3000" i="1" dirty="0"/>
              <a:t>         </a:t>
            </a:r>
            <a:r>
              <a:rPr lang="en-AU" sz="3000" b="1" i="1" u="sng" dirty="0"/>
              <a:t>The world is firmly established, it cannot be moved; </a:t>
            </a:r>
          </a:p>
          <a:p>
            <a:pPr marL="0" indent="0">
              <a:buNone/>
            </a:pPr>
            <a:r>
              <a:rPr lang="en-AU" sz="3000" i="1" dirty="0"/>
              <a:t>         he will judge the peoples with equity. </a:t>
            </a:r>
          </a:p>
          <a:p>
            <a:pPr marL="0" indent="0">
              <a:buNone/>
            </a:pPr>
            <a:r>
              <a:rPr lang="en-AU" sz="3000" i="1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433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000" i="1" dirty="0" smtClean="0"/>
              <a:t>	11</a:t>
            </a:r>
            <a:r>
              <a:rPr lang="en-AU" sz="3000" i="1" dirty="0"/>
              <a:t> Let the heavens rejoice, let the earth be glad; </a:t>
            </a:r>
          </a:p>
          <a:p>
            <a:pPr marL="0" indent="0">
              <a:buNone/>
            </a:pPr>
            <a:r>
              <a:rPr lang="en-AU" sz="3000" i="1" dirty="0"/>
              <a:t>         </a:t>
            </a:r>
            <a:r>
              <a:rPr lang="en-AU" sz="3000" b="1" i="1" u="sng" dirty="0"/>
              <a:t>let the sea resound, and all that is in it. </a:t>
            </a:r>
          </a:p>
          <a:p>
            <a:pPr marL="0" indent="0">
              <a:buNone/>
            </a:pPr>
            <a:r>
              <a:rPr lang="en-AU" sz="3000" i="1" dirty="0"/>
              <a:t>      12 Let the fields be jubilant, and everything in them; </a:t>
            </a:r>
          </a:p>
          <a:p>
            <a:pPr marL="0" indent="0">
              <a:buNone/>
            </a:pPr>
            <a:r>
              <a:rPr lang="en-AU" sz="3000" i="1" dirty="0"/>
              <a:t>         </a:t>
            </a:r>
            <a:r>
              <a:rPr lang="en-AU" sz="3000" b="1" i="1" u="sng" dirty="0"/>
              <a:t>let all the trees of the forest sing for joy. </a:t>
            </a:r>
          </a:p>
        </p:txBody>
      </p:sp>
    </p:spTree>
    <p:extLst>
      <p:ext uri="{BB962C8B-B14F-4D97-AF65-F5344CB8AC3E}">
        <p14:creationId xmlns:p14="http://schemas.microsoft.com/office/powerpoint/2010/main" val="27992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i="1" dirty="0"/>
              <a:t>	  </a:t>
            </a:r>
            <a:r>
              <a:rPr lang="en-AU" sz="3000" i="1" dirty="0"/>
              <a:t>13 Let all creation rejoice before the LORD, for he comes, </a:t>
            </a:r>
          </a:p>
          <a:p>
            <a:pPr marL="0" indent="0">
              <a:buNone/>
            </a:pPr>
            <a:r>
              <a:rPr lang="en-AU" sz="3000" i="1" dirty="0"/>
              <a:t>         </a:t>
            </a:r>
            <a:r>
              <a:rPr lang="en-AU" sz="3000" b="1" i="1" u="sng" dirty="0"/>
              <a:t>he comes to judge the earth. </a:t>
            </a:r>
          </a:p>
          <a:p>
            <a:pPr marL="0" indent="0">
              <a:buNone/>
            </a:pPr>
            <a:r>
              <a:rPr lang="en-AU" sz="3000" i="1" dirty="0"/>
              <a:t>         He will judge the world in righteousness </a:t>
            </a:r>
            <a:endParaRPr lang="en-AU" sz="3000" i="1" dirty="0" smtClean="0"/>
          </a:p>
          <a:p>
            <a:pPr marL="0" indent="0">
              <a:buNone/>
            </a:pPr>
            <a:r>
              <a:rPr lang="en-AU" sz="3000" i="1" dirty="0"/>
              <a:t>	</a:t>
            </a:r>
            <a:r>
              <a:rPr lang="en-AU" sz="3000" b="1" i="1" u="sng" dirty="0" smtClean="0"/>
              <a:t>and </a:t>
            </a:r>
            <a:r>
              <a:rPr lang="en-AU" sz="3000" b="1" i="1" u="sng" dirty="0"/>
              <a:t>the peoples in his faithfulness. </a:t>
            </a:r>
          </a:p>
        </p:txBody>
      </p:sp>
    </p:spTree>
    <p:extLst>
      <p:ext uri="{BB962C8B-B14F-4D97-AF65-F5344CB8AC3E}">
        <p14:creationId xmlns:p14="http://schemas.microsoft.com/office/powerpoint/2010/main" val="536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PRAISE &amp; 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i="1" u="sng" dirty="0" smtClean="0"/>
              <a:t>We SING </a:t>
            </a:r>
          </a:p>
          <a:p>
            <a:pPr marL="0" indent="0">
              <a:buNone/>
            </a:pPr>
            <a:r>
              <a:rPr lang="en-AU" i="1" dirty="0" smtClean="0"/>
              <a:t>Psalm </a:t>
            </a:r>
            <a:r>
              <a:rPr lang="en-AU" i="1" dirty="0"/>
              <a:t>96</a:t>
            </a:r>
          </a:p>
          <a:p>
            <a:pPr marL="0" indent="0">
              <a:buNone/>
            </a:pPr>
            <a:r>
              <a:rPr lang="en-AU" i="1" dirty="0"/>
              <a:t>      1 Sing to the LORD a new song; </a:t>
            </a:r>
          </a:p>
          <a:p>
            <a:pPr marL="0" indent="0">
              <a:buNone/>
            </a:pPr>
            <a:r>
              <a:rPr lang="en-AU" i="1" dirty="0"/>
              <a:t>         sing to the LORD, all the earth. </a:t>
            </a:r>
          </a:p>
          <a:p>
            <a:pPr marL="0" indent="0">
              <a:buNone/>
            </a:pPr>
            <a:r>
              <a:rPr lang="en-AU" i="1" dirty="0"/>
              <a:t>      2 Sing to the LORD, praise his name;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05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ifestreams">
      <a:dk1>
        <a:srgbClr val="2C2C2D"/>
      </a:dk1>
      <a:lt1>
        <a:srgbClr val="00AFD8"/>
      </a:lt1>
      <a:dk2>
        <a:srgbClr val="2C2C2D"/>
      </a:dk2>
      <a:lt2>
        <a:srgbClr val="FFFFFF"/>
      </a:lt2>
      <a:accent1>
        <a:srgbClr val="F69240"/>
      </a:accent1>
      <a:accent2>
        <a:srgbClr val="00AFD8"/>
      </a:accent2>
      <a:accent3>
        <a:srgbClr val="EEAF00"/>
      </a:accent3>
      <a:accent4>
        <a:srgbClr val="00AFD8"/>
      </a:accent4>
      <a:accent5>
        <a:srgbClr val="F69240"/>
      </a:accent5>
      <a:accent6>
        <a:srgbClr val="EEAF00"/>
      </a:accent6>
      <a:hlink>
        <a:srgbClr val="00AFD8"/>
      </a:hlink>
      <a:folHlink>
        <a:srgbClr val="F69240"/>
      </a:folHlink>
    </a:clrScheme>
    <a:fontScheme name="Custom 1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194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WORSHIP</vt:lpstr>
      <vt:lpstr>WORSHIP</vt:lpstr>
      <vt:lpstr>WORSHIP</vt:lpstr>
      <vt:lpstr>WORSHIP</vt:lpstr>
      <vt:lpstr>WORSHIP</vt:lpstr>
      <vt:lpstr>WORSHIP</vt:lpstr>
      <vt:lpstr>WORSHIP</vt:lpstr>
      <vt:lpstr>PRAISE &amp; PROCLAMATION</vt:lpstr>
      <vt:lpstr>PRAISE &amp; PROCLAMATION</vt:lpstr>
      <vt:lpstr>FOCUS</vt:lpstr>
      <vt:lpstr>SACRIFICE</vt:lpstr>
      <vt:lpstr>SACRIFICE</vt:lpstr>
      <vt:lpstr>WORSHIP</vt:lpstr>
      <vt:lpstr>WORSHIP</vt:lpstr>
      <vt:lpstr>WORSHIP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Rod Thom</cp:lastModifiedBy>
  <cp:revision>24</cp:revision>
  <dcterms:created xsi:type="dcterms:W3CDTF">2014-02-21T02:10:25Z</dcterms:created>
  <dcterms:modified xsi:type="dcterms:W3CDTF">2014-04-05T23:30:54Z</dcterms:modified>
</cp:coreProperties>
</file>