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8" r:id="rId2"/>
    <p:sldId id="271" r:id="rId3"/>
    <p:sldId id="257" r:id="rId4"/>
    <p:sldId id="259" r:id="rId5"/>
    <p:sldId id="260" r:id="rId6"/>
    <p:sldId id="261" r:id="rId7"/>
    <p:sldId id="262" r:id="rId8"/>
    <p:sldId id="263" r:id="rId9"/>
    <p:sldId id="265" r:id="rId10"/>
    <p:sldId id="266" r:id="rId11"/>
    <p:sldId id="268" r:id="rId12"/>
    <p:sldId id="267" r:id="rId13"/>
    <p:sldId id="272" r:id="rId14"/>
    <p:sldId id="270" r:id="rId15"/>
    <p:sldId id="269" r:id="rId16"/>
  </p:sldIdLst>
  <p:sldSz cx="9144000" cy="6858000" type="screen4x3"/>
  <p:notesSz cx="6877050" cy="100028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36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9738"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Eras Medium ITC" pitchFamily="34" charset="0"/>
              </a:defRPr>
            </a:lvl1pPr>
          </a:lstStyle>
          <a:p>
            <a:pPr>
              <a:defRPr/>
            </a:pPr>
            <a:endParaRPr lang="en-AU"/>
          </a:p>
        </p:txBody>
      </p:sp>
      <p:sp>
        <p:nvSpPr>
          <p:cNvPr id="20483" name="Rectangle 3"/>
          <p:cNvSpPr>
            <a:spLocks noGrp="1" noChangeArrowheads="1"/>
          </p:cNvSpPr>
          <p:nvPr>
            <p:ph type="dt" sz="quarter" idx="1"/>
          </p:nvPr>
        </p:nvSpPr>
        <p:spPr bwMode="auto">
          <a:xfrm>
            <a:off x="3895725" y="0"/>
            <a:ext cx="2979738"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Eras Medium ITC" pitchFamily="34" charset="0"/>
              </a:defRPr>
            </a:lvl1pPr>
          </a:lstStyle>
          <a:p>
            <a:pPr>
              <a:defRPr/>
            </a:pPr>
            <a:fld id="{9E3E412B-1945-45F4-A1A1-B5D99F613B2B}" type="datetimeFigureOut">
              <a:rPr lang="en-AU"/>
              <a:pPr>
                <a:defRPr/>
              </a:pPr>
              <a:t>30/03/2014</a:t>
            </a:fld>
            <a:endParaRPr lang="en-AU"/>
          </a:p>
        </p:txBody>
      </p:sp>
      <p:sp>
        <p:nvSpPr>
          <p:cNvPr id="20484" name="Rectangle 4"/>
          <p:cNvSpPr>
            <a:spLocks noGrp="1" noChangeArrowheads="1"/>
          </p:cNvSpPr>
          <p:nvPr>
            <p:ph type="ftr" sz="quarter" idx="2"/>
          </p:nvPr>
        </p:nvSpPr>
        <p:spPr bwMode="auto">
          <a:xfrm>
            <a:off x="0" y="9501188"/>
            <a:ext cx="2979738" cy="500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Eras Medium ITC" pitchFamily="34" charset="0"/>
              </a:defRPr>
            </a:lvl1pPr>
          </a:lstStyle>
          <a:p>
            <a:pPr>
              <a:defRPr/>
            </a:pPr>
            <a:endParaRPr lang="en-AU"/>
          </a:p>
        </p:txBody>
      </p:sp>
      <p:sp>
        <p:nvSpPr>
          <p:cNvPr id="20485" name="Rectangle 5"/>
          <p:cNvSpPr>
            <a:spLocks noGrp="1" noChangeArrowheads="1"/>
          </p:cNvSpPr>
          <p:nvPr>
            <p:ph type="sldNum" sz="quarter" idx="3"/>
          </p:nvPr>
        </p:nvSpPr>
        <p:spPr bwMode="auto">
          <a:xfrm>
            <a:off x="3895725" y="9501188"/>
            <a:ext cx="2979738" cy="500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Eras Medium ITC" pitchFamily="34" charset="0"/>
              </a:defRPr>
            </a:lvl1pPr>
          </a:lstStyle>
          <a:p>
            <a:pPr>
              <a:defRPr/>
            </a:pPr>
            <a:fld id="{64FE6A1A-D94B-4B4B-9BB5-C30A4CD65E3B}" type="slidenum">
              <a:rPr lang="en-AU"/>
              <a:pPr>
                <a:defRPr/>
              </a:pPr>
              <a:t>‹#›</a:t>
            </a:fld>
            <a:endParaRPr lang="en-A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5616" y="5877273"/>
            <a:ext cx="2736304" cy="974450"/>
          </a:xfrm>
        </p:spPr>
        <p:txBody>
          <a:bodyPr>
            <a:normAutofit/>
          </a:bodyPr>
          <a:lstStyle>
            <a:lvl1pPr marL="0" indent="0" algn="ctr">
              <a:buNone/>
              <a:defRPr sz="2500" baseline="0">
                <a:solidFill>
                  <a:schemeClr val="accent1"/>
                </a:solidFill>
                <a:latin typeface="Eras Medium IT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9802" y="274638"/>
            <a:ext cx="6706998" cy="1143000"/>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1979712" y="1600200"/>
            <a:ext cx="6707088"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Subtitle 2"/>
          <p:cNvSpPr>
            <a:spLocks noGrp="1"/>
          </p:cNvSpPr>
          <p:nvPr>
            <p:ph type="subTitle" idx="10"/>
          </p:nvPr>
        </p:nvSpPr>
        <p:spPr>
          <a:xfrm>
            <a:off x="1115616" y="5877273"/>
            <a:ext cx="2736304" cy="974450"/>
          </a:xfrm>
        </p:spPr>
        <p:txBody>
          <a:bodyPr>
            <a:normAutofit/>
          </a:bodyPr>
          <a:lstStyle>
            <a:lvl1pPr marL="0" indent="0" algn="ctr">
              <a:buNone/>
              <a:defRPr sz="2500" baseline="0">
                <a:solidFill>
                  <a:schemeClr val="accent1"/>
                </a:solidFill>
                <a:latin typeface="Eras Medium IT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9613" y="274638"/>
            <a:ext cx="6707187" cy="1143000"/>
          </a:xfrm>
        </p:spPr>
        <p:txBody>
          <a:bodyPr/>
          <a:lstStyle/>
          <a:p>
            <a:r>
              <a:rPr lang="en-US"/>
              <a:t>Click to edit Master title style</a:t>
            </a:r>
          </a:p>
        </p:txBody>
      </p:sp>
      <p:sp>
        <p:nvSpPr>
          <p:cNvPr id="3" name="Content Placeholder 2"/>
          <p:cNvSpPr>
            <a:spLocks noGrp="1"/>
          </p:cNvSpPr>
          <p:nvPr>
            <p:ph idx="1"/>
          </p:nvPr>
        </p:nvSpPr>
        <p:spPr>
          <a:xfrm>
            <a:off x="1979613" y="1600200"/>
            <a:ext cx="670718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79613" y="274638"/>
            <a:ext cx="67071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1979613" y="1600200"/>
            <a:ext cx="6707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Subtitle 2"/>
          <p:cNvSpPr txBox="1">
            <a:spLocks/>
          </p:cNvSpPr>
          <p:nvPr userDrawn="1"/>
        </p:nvSpPr>
        <p:spPr>
          <a:xfrm>
            <a:off x="1116013" y="5876925"/>
            <a:ext cx="2735262" cy="974725"/>
          </a:xfrm>
          <a:prstGeom prst="rect">
            <a:avLst/>
          </a:prstGeom>
        </p:spPr>
        <p:txBody>
          <a:bodyPr>
            <a:normAutofit/>
          </a:bodyPr>
          <a:lstStyle>
            <a:lvl1pPr marL="0" indent="0" algn="ctr" defTabSz="914400" rtl="0" eaLnBrk="1" latinLnBrk="0" hangingPunct="1">
              <a:spcBef>
                <a:spcPct val="20000"/>
              </a:spcBef>
              <a:buFont typeface="Arial" pitchFamily="34" charset="0"/>
              <a:buNone/>
              <a:defRPr sz="2500" kern="1200" baseline="0">
                <a:solidFill>
                  <a:schemeClr val="accent1"/>
                </a:solidFill>
                <a:latin typeface="Eras Medium ITC"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smtClean="0"/>
              <a:t>“it’s in our DNA”</a:t>
            </a:r>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Eras Demi ITC" pitchFamily="34" charset="0"/>
        </a:defRPr>
      </a:lvl2pPr>
      <a:lvl3pPr algn="ctr" rtl="0" eaLnBrk="0" fontAlgn="base" hangingPunct="0">
        <a:spcBef>
          <a:spcPct val="0"/>
        </a:spcBef>
        <a:spcAft>
          <a:spcPct val="0"/>
        </a:spcAft>
        <a:defRPr sz="4400">
          <a:solidFill>
            <a:schemeClr val="tx1"/>
          </a:solidFill>
          <a:latin typeface="Eras Demi ITC" pitchFamily="34" charset="0"/>
        </a:defRPr>
      </a:lvl3pPr>
      <a:lvl4pPr algn="ctr" rtl="0" eaLnBrk="0" fontAlgn="base" hangingPunct="0">
        <a:spcBef>
          <a:spcPct val="0"/>
        </a:spcBef>
        <a:spcAft>
          <a:spcPct val="0"/>
        </a:spcAft>
        <a:defRPr sz="4400">
          <a:solidFill>
            <a:schemeClr val="tx1"/>
          </a:solidFill>
          <a:latin typeface="Eras Demi ITC" pitchFamily="34" charset="0"/>
        </a:defRPr>
      </a:lvl4pPr>
      <a:lvl5pPr algn="ctr" rtl="0" eaLnBrk="0" fontAlgn="base" hangingPunct="0">
        <a:spcBef>
          <a:spcPct val="0"/>
        </a:spcBef>
        <a:spcAft>
          <a:spcPct val="0"/>
        </a:spcAft>
        <a:defRPr sz="4400">
          <a:solidFill>
            <a:schemeClr val="tx1"/>
          </a:solidFill>
          <a:latin typeface="Eras Demi ITC" pitchFamily="34" charset="0"/>
        </a:defRPr>
      </a:lvl5pPr>
      <a:lvl6pPr marL="457200" algn="ctr" rtl="0" fontAlgn="base">
        <a:spcBef>
          <a:spcPct val="0"/>
        </a:spcBef>
        <a:spcAft>
          <a:spcPct val="0"/>
        </a:spcAft>
        <a:defRPr sz="4400">
          <a:solidFill>
            <a:schemeClr val="tx1"/>
          </a:solidFill>
          <a:latin typeface="Eras Demi ITC" pitchFamily="34" charset="0"/>
        </a:defRPr>
      </a:lvl6pPr>
      <a:lvl7pPr marL="914400" algn="ctr" rtl="0" fontAlgn="base">
        <a:spcBef>
          <a:spcPct val="0"/>
        </a:spcBef>
        <a:spcAft>
          <a:spcPct val="0"/>
        </a:spcAft>
        <a:defRPr sz="4400">
          <a:solidFill>
            <a:schemeClr val="tx1"/>
          </a:solidFill>
          <a:latin typeface="Eras Demi ITC" pitchFamily="34" charset="0"/>
        </a:defRPr>
      </a:lvl7pPr>
      <a:lvl8pPr marL="1371600" algn="ctr" rtl="0" fontAlgn="base">
        <a:spcBef>
          <a:spcPct val="0"/>
        </a:spcBef>
        <a:spcAft>
          <a:spcPct val="0"/>
        </a:spcAft>
        <a:defRPr sz="4400">
          <a:solidFill>
            <a:schemeClr val="tx1"/>
          </a:solidFill>
          <a:latin typeface="Eras Demi ITC" pitchFamily="34" charset="0"/>
        </a:defRPr>
      </a:lvl8pPr>
      <a:lvl9pPr marL="1828800" algn="ctr" rtl="0" fontAlgn="base">
        <a:spcBef>
          <a:spcPct val="0"/>
        </a:spcBef>
        <a:spcAft>
          <a:spcPct val="0"/>
        </a:spcAft>
        <a:defRPr sz="4400">
          <a:solidFill>
            <a:schemeClr val="tx1"/>
          </a:solidFill>
          <a:latin typeface="Eras Demi ITC"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au/url?sa=i&amp;rct=j&amp;q=&amp;esrc=s&amp;frm=1&amp;source=images&amp;cd=&amp;cad=rja&amp;uact=8&amp;docid=JpnQldhWl024FM&amp;tbnid=4DmPpwJkgNLsKM:&amp;ved=0CAUQjRw&amp;url=http://www.publix.com/wellness/greenwise/feature/Article.do?id=1911&amp;childId=2160&amp;ei=d1A3U-6wCorOkAX5vYCoDA&amp;bvm=bv.63808443,d.dGI&amp;psig=AFQjCNGLmDNUj3D494tYzNWaC74YUzhhcg&amp;ust=1396220369020726" TargetMode="Externa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hyperlink" Target="http://www.google.com.au/url?sa=i&amp;rct=j&amp;q=&amp;esrc=s&amp;frm=1&amp;source=images&amp;cd=&amp;cad=rja&amp;uact=8&amp;docid=KxWKwRU7gGU1iM&amp;tbnid=a7alpKbVgOLpJM:&amp;ved=0CAUQjRw&amp;url=http://thecontentauthority.com/blog/how-to-email-market&amp;ei=WlE3U87nEIu7kQX2yYCgDw&amp;bvm=bv.63808443,d.dGI&amp;psig=AFQjCNGKfbhJireagGXORWqicuvclKKLug&amp;ust=1396220593592175"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655763" y="2349500"/>
            <a:ext cx="5761037" cy="1655763"/>
          </a:xfrm>
          <a:prstGeom prst="rect">
            <a:avLst/>
          </a:prstGeom>
        </p:spPr>
        <p:txBody>
          <a:bodyPr>
            <a:normAutofit lnSpcReduction="10000"/>
          </a:bodyPr>
          <a:lstStyle>
            <a:lvl1pPr marL="0" indent="0" algn="ctr" defTabSz="914400" rtl="0" eaLnBrk="1" latinLnBrk="0" hangingPunct="1">
              <a:spcBef>
                <a:spcPct val="20000"/>
              </a:spcBef>
              <a:buFont typeface="Arial" pitchFamily="34" charset="0"/>
              <a:buNone/>
              <a:defRPr sz="2500" kern="1200" baseline="0">
                <a:solidFill>
                  <a:schemeClr val="accent1"/>
                </a:solidFill>
                <a:latin typeface="Eras Medium ITC"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sz="3600" dirty="0" smtClean="0"/>
              <a:t>Every Christ Follower Actively Involved</a:t>
            </a:r>
            <a:br>
              <a:rPr lang="en-US" sz="3600" dirty="0" smtClean="0"/>
            </a:br>
            <a:r>
              <a:rPr lang="en-US" sz="3600" dirty="0" smtClean="0"/>
              <a:t>in Ministry</a:t>
            </a:r>
            <a:endParaRPr lang="en-AU" sz="3600" dirty="0"/>
          </a:p>
        </p:txBody>
      </p:sp>
      <p:sp>
        <p:nvSpPr>
          <p:cNvPr id="7170" name="Title 6"/>
          <p:cNvSpPr txBox="1">
            <a:spLocks/>
          </p:cNvSpPr>
          <p:nvPr/>
        </p:nvSpPr>
        <p:spPr bwMode="auto">
          <a:xfrm>
            <a:off x="1116013" y="1268413"/>
            <a:ext cx="6840537" cy="927100"/>
          </a:xfrm>
          <a:prstGeom prst="rect">
            <a:avLst/>
          </a:prstGeom>
          <a:noFill/>
          <a:ln w="9525">
            <a:noFill/>
            <a:miter lim="800000"/>
            <a:headEnd/>
            <a:tailEnd/>
          </a:ln>
        </p:spPr>
        <p:txBody>
          <a:bodyPr/>
          <a:lstStyle/>
          <a:p>
            <a:pPr algn="ctr"/>
            <a:r>
              <a:rPr lang="en-US" sz="8000">
                <a:solidFill>
                  <a:schemeClr val="bg1"/>
                </a:solidFill>
                <a:latin typeface="Eras Demi ITC" pitchFamily="34" charset="0"/>
              </a:rPr>
              <a:t>Core Values</a:t>
            </a:r>
            <a:endParaRPr lang="en-AU" sz="8000">
              <a:solidFill>
                <a:schemeClr val="bg1"/>
              </a:solidFill>
              <a:latin typeface="Eras Demi IT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p:txBody>
          <a:bodyPr/>
          <a:lstStyle/>
          <a:p>
            <a:pPr eaLnBrk="1" hangingPunct="1"/>
            <a:r>
              <a:rPr lang="en-AU" sz="4000" smtClean="0"/>
              <a:t>Galatians 5</a:t>
            </a:r>
            <a:br>
              <a:rPr lang="en-AU" sz="4000" smtClean="0"/>
            </a:br>
            <a:r>
              <a:rPr lang="en-AU" sz="4000" smtClean="0"/>
              <a:t>The Life of Freedom</a:t>
            </a:r>
          </a:p>
        </p:txBody>
      </p:sp>
      <p:sp>
        <p:nvSpPr>
          <p:cNvPr id="16386" name="Content Placeholder 2"/>
          <p:cNvSpPr>
            <a:spLocks noGrp="1"/>
          </p:cNvSpPr>
          <p:nvPr>
            <p:ph idx="4294967295"/>
          </p:nvPr>
        </p:nvSpPr>
        <p:spPr>
          <a:xfrm>
            <a:off x="1979613" y="1484313"/>
            <a:ext cx="6707187" cy="4525962"/>
          </a:xfrm>
        </p:spPr>
        <p:txBody>
          <a:bodyPr/>
          <a:lstStyle/>
          <a:p>
            <a:pPr eaLnBrk="1" hangingPunct="1">
              <a:buFont typeface="Arial" charset="0"/>
              <a:buNone/>
            </a:pPr>
            <a:r>
              <a:rPr lang="en-AU" sz="2400" smtClean="0"/>
              <a:t>	It is absolutely clear that God has called you to a free life. Just make sure that you don’t use this freedom as an excuse to do whatever you want to do and destroy your freedom. Rather, use your freedom to serve one another in love; that’s how freedom grows. For everything we know about God’s Word is summed up in a single sentence: Love others as you love yourself. That’s an act of true freedom.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p:txBody>
          <a:bodyPr/>
          <a:lstStyle/>
          <a:p>
            <a:pPr eaLnBrk="1" hangingPunct="1"/>
            <a:endParaRPr lang="en-AU" smtClean="0"/>
          </a:p>
        </p:txBody>
      </p:sp>
      <p:sp>
        <p:nvSpPr>
          <p:cNvPr id="17410" name="Content Placeholder 2"/>
          <p:cNvSpPr>
            <a:spLocks noGrp="1"/>
          </p:cNvSpPr>
          <p:nvPr>
            <p:ph idx="4294967295"/>
          </p:nvPr>
        </p:nvSpPr>
        <p:spPr>
          <a:xfrm>
            <a:off x="1979613" y="1628775"/>
            <a:ext cx="6707187" cy="4525963"/>
          </a:xfrm>
        </p:spPr>
        <p:txBody>
          <a:bodyPr/>
          <a:lstStyle/>
          <a:p>
            <a:pPr marL="609600" indent="-609600" eaLnBrk="1" hangingPunct="1">
              <a:buFont typeface="Arial" charset="0"/>
              <a:buNone/>
            </a:pPr>
            <a:r>
              <a:rPr lang="en-AU" sz="2000" smtClean="0"/>
              <a:t>	1.  Active participation as a follower of Jesus is not motivated by rules.</a:t>
            </a:r>
            <a:r>
              <a:rPr lang="en-AU" smtClean="0"/>
              <a:t> </a:t>
            </a:r>
          </a:p>
          <a:p>
            <a:pPr marL="609600" indent="-609600" eaLnBrk="1" hangingPunct="1">
              <a:buFont typeface="Arial" charset="0"/>
              <a:buNone/>
            </a:pPr>
            <a:r>
              <a:rPr lang="en-AU" smtClean="0"/>
              <a:t>	</a:t>
            </a:r>
            <a:r>
              <a:rPr lang="en-AU" b="1" smtClean="0"/>
              <a:t>2.  Active participation as a follower of Jesus is always motivated by Christian love.</a:t>
            </a:r>
          </a:p>
          <a:p>
            <a:pPr marL="609600" indent="-609600" eaLnBrk="1" hangingPunct="1">
              <a:buFont typeface="Arial" charset="0"/>
              <a:buNone/>
            </a:pPr>
            <a:r>
              <a:rPr lang="en-AU" b="1" smtClean="0"/>
              <a:t>	3.   It’s in our DNA to be an active participant in/with Christ!</a:t>
            </a:r>
          </a:p>
          <a:p>
            <a:pPr marL="609600" indent="-609600" eaLnBrk="1" hangingPunct="1">
              <a:buFont typeface="Arial" charset="0"/>
              <a:buNone/>
            </a:pPr>
            <a:endParaRPr lang="en-AU" b="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p:txBody>
          <a:bodyPr/>
          <a:lstStyle/>
          <a:p>
            <a:pPr eaLnBrk="1" hangingPunct="1"/>
            <a:r>
              <a:rPr lang="en-AU" sz="4000" smtClean="0"/>
              <a:t>Galatians 5</a:t>
            </a:r>
            <a:br>
              <a:rPr lang="en-AU" sz="4000" smtClean="0"/>
            </a:br>
            <a:r>
              <a:rPr lang="en-AU" sz="4000" smtClean="0"/>
              <a:t>The Life of Freedom</a:t>
            </a:r>
          </a:p>
        </p:txBody>
      </p:sp>
      <p:sp>
        <p:nvSpPr>
          <p:cNvPr id="18434" name="Content Placeholder 2"/>
          <p:cNvSpPr>
            <a:spLocks noGrp="1"/>
          </p:cNvSpPr>
          <p:nvPr>
            <p:ph idx="4294967295"/>
          </p:nvPr>
        </p:nvSpPr>
        <p:spPr>
          <a:xfrm>
            <a:off x="1979613" y="1484313"/>
            <a:ext cx="6707187" cy="4525962"/>
          </a:xfrm>
        </p:spPr>
        <p:txBody>
          <a:bodyPr/>
          <a:lstStyle/>
          <a:p>
            <a:pPr eaLnBrk="1" hangingPunct="1">
              <a:buFont typeface="Arial" charset="0"/>
              <a:buNone/>
            </a:pPr>
            <a:r>
              <a:rPr lang="en-AU" sz="2400" smtClean="0"/>
              <a:t>	But what happens when we live God’s way? He brings gifts into our lives, much the same way that fruit appears in an orchard—things like affection for others, exuberance about life, serenity. We develop a willingness to stick with things, a sense of compassion in the heart, and a conviction that a basic holiness permeates things and people. We find ourselves involved in loyal commitments, not needing to force our way in life, able to marshal and direct our energies wisely.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en-AU" sz="2800" smtClean="0"/>
              <a:t>Life is a peach, not an orange …</a:t>
            </a:r>
          </a:p>
        </p:txBody>
      </p:sp>
      <p:sp>
        <p:nvSpPr>
          <p:cNvPr id="19458" name="Rectangle 3"/>
          <p:cNvSpPr>
            <a:spLocks noGrp="1"/>
          </p:cNvSpPr>
          <p:nvPr>
            <p:ph type="body" idx="1"/>
          </p:nvPr>
        </p:nvSpPr>
        <p:spPr/>
        <p:txBody>
          <a:bodyPr/>
          <a:lstStyle/>
          <a:p>
            <a:pPr eaLnBrk="1" hangingPunct="1">
              <a:buFont typeface="Arial" charset="0"/>
              <a:buNone/>
            </a:pPr>
            <a:endParaRPr lang="en-AU" smtClean="0"/>
          </a:p>
        </p:txBody>
      </p:sp>
      <p:pic>
        <p:nvPicPr>
          <p:cNvPr id="19459" name="Picture 5" descr="sif1014871">
            <a:hlinkClick r:id="rId2"/>
          </p:cNvPr>
          <p:cNvPicPr>
            <a:picLocks noChangeAspect="1" noChangeArrowheads="1"/>
          </p:cNvPicPr>
          <p:nvPr/>
        </p:nvPicPr>
        <p:blipFill>
          <a:blip r:embed="rId3"/>
          <a:srcRect/>
          <a:stretch>
            <a:fillRect/>
          </a:stretch>
        </p:blipFill>
        <p:spPr bwMode="auto">
          <a:xfrm>
            <a:off x="2124075" y="2565400"/>
            <a:ext cx="2951163" cy="2522538"/>
          </a:xfrm>
          <a:prstGeom prst="rect">
            <a:avLst/>
          </a:prstGeom>
          <a:noFill/>
          <a:ln w="9525">
            <a:noFill/>
            <a:miter lim="800000"/>
            <a:headEnd/>
            <a:tailEnd/>
          </a:ln>
        </p:spPr>
      </p:pic>
      <p:pic>
        <p:nvPicPr>
          <p:cNvPr id="19460" name="Picture 7" descr="ANd9GcQlVFGoz8U9Dnq9rGp2VJufjnjBBkN9msYb0tGdEPHx3sV0BGvmXg">
            <a:hlinkClick r:id="rId4"/>
          </p:cNvPr>
          <p:cNvPicPr>
            <a:picLocks noChangeAspect="1" noChangeArrowheads="1"/>
          </p:cNvPicPr>
          <p:nvPr/>
        </p:nvPicPr>
        <p:blipFill>
          <a:blip r:embed="rId5"/>
          <a:srcRect/>
          <a:stretch>
            <a:fillRect/>
          </a:stretch>
        </p:blipFill>
        <p:spPr bwMode="auto">
          <a:xfrm>
            <a:off x="5148263" y="2586038"/>
            <a:ext cx="3744912" cy="249713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pPr eaLnBrk="1" hangingPunct="1"/>
            <a:r>
              <a:rPr lang="en-AU" sz="4000" smtClean="0"/>
              <a:t>Galatians 5</a:t>
            </a:r>
            <a:br>
              <a:rPr lang="en-AU" sz="4000" smtClean="0"/>
            </a:br>
            <a:r>
              <a:rPr lang="en-AU" sz="4000" smtClean="0"/>
              <a:t>The Life of Freedom</a:t>
            </a:r>
          </a:p>
        </p:txBody>
      </p:sp>
      <p:sp>
        <p:nvSpPr>
          <p:cNvPr id="20482" name="Content Placeholder 2"/>
          <p:cNvSpPr>
            <a:spLocks noGrp="1"/>
          </p:cNvSpPr>
          <p:nvPr>
            <p:ph idx="4294967295"/>
          </p:nvPr>
        </p:nvSpPr>
        <p:spPr>
          <a:xfrm>
            <a:off x="1979613" y="1484313"/>
            <a:ext cx="6707187" cy="4525962"/>
          </a:xfrm>
        </p:spPr>
        <p:txBody>
          <a:bodyPr/>
          <a:lstStyle/>
          <a:p>
            <a:pPr eaLnBrk="1" hangingPunct="1">
              <a:buFont typeface="Arial" charset="0"/>
              <a:buNone/>
            </a:pPr>
            <a:r>
              <a:rPr lang="en-AU" sz="2800" smtClean="0"/>
              <a:t>	</a:t>
            </a:r>
          </a:p>
          <a:p>
            <a:pPr eaLnBrk="1" hangingPunct="1">
              <a:buFont typeface="Arial" charset="0"/>
              <a:buNone/>
            </a:pPr>
            <a:r>
              <a:rPr lang="en-AU" sz="2800" smtClean="0"/>
              <a:t>	Legalism is helpless in bringing this about; it only gets in the way. Among those who belong to Christ, everything connected with getting our own way and mindlessly responding to what everyone else calls necessities is killed off for good—crucified.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p:txBody>
          <a:bodyPr/>
          <a:lstStyle/>
          <a:p>
            <a:pPr eaLnBrk="1" hangingPunct="1"/>
            <a:r>
              <a:rPr lang="en-AU" sz="4000" smtClean="0"/>
              <a:t>Galatians 5</a:t>
            </a:r>
            <a:br>
              <a:rPr lang="en-AU" sz="4000" smtClean="0"/>
            </a:br>
            <a:r>
              <a:rPr lang="en-AU" sz="4000" smtClean="0"/>
              <a:t>The Life of Freedom</a:t>
            </a:r>
          </a:p>
        </p:txBody>
      </p:sp>
      <p:sp>
        <p:nvSpPr>
          <p:cNvPr id="21506" name="Content Placeholder 2"/>
          <p:cNvSpPr>
            <a:spLocks noGrp="1"/>
          </p:cNvSpPr>
          <p:nvPr>
            <p:ph idx="4294967295"/>
          </p:nvPr>
        </p:nvSpPr>
        <p:spPr>
          <a:xfrm>
            <a:off x="1979613" y="1484313"/>
            <a:ext cx="6707187" cy="4525962"/>
          </a:xfrm>
        </p:spPr>
        <p:txBody>
          <a:bodyPr/>
          <a:lstStyle/>
          <a:p>
            <a:pPr eaLnBrk="1" hangingPunct="1">
              <a:buFont typeface="Arial" charset="0"/>
              <a:buNone/>
            </a:pPr>
            <a:r>
              <a:rPr lang="en-AU" sz="2400" smtClean="0"/>
              <a:t>	</a:t>
            </a:r>
          </a:p>
          <a:p>
            <a:pPr eaLnBrk="1" hangingPunct="1">
              <a:buFont typeface="Arial" charset="0"/>
              <a:buNone/>
            </a:pPr>
            <a:r>
              <a:rPr lang="en-AU" sz="2400" smtClean="0"/>
              <a:t>	Since this is the kind of life we have chosen, the life of the Spirit, let us make sure that we do not just hold it as an idea in our heads or a sentiment in our hearts, but work out its implications in every detail of our lives. That means we will not compare ourselves with each other as if one of us were better and another worse. We have far more interesting things to do with our lives. Each of us is an original.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p:cNvSpPr>
          <p:nvPr>
            <p:ph type="title"/>
          </p:nvPr>
        </p:nvSpPr>
        <p:spPr/>
        <p:txBody>
          <a:bodyPr/>
          <a:lstStyle/>
          <a:p>
            <a:pPr eaLnBrk="1" hangingPunct="1"/>
            <a:endParaRPr lang="en-AU" smtClean="0"/>
          </a:p>
        </p:txBody>
      </p:sp>
      <p:sp>
        <p:nvSpPr>
          <p:cNvPr id="8194" name="Rectangle 3"/>
          <p:cNvSpPr>
            <a:spLocks noGrp="1"/>
          </p:cNvSpPr>
          <p:nvPr>
            <p:ph type="body" idx="1"/>
          </p:nvPr>
        </p:nvSpPr>
        <p:spPr/>
        <p:txBody>
          <a:bodyPr/>
          <a:lstStyle/>
          <a:p>
            <a:pPr eaLnBrk="1" hangingPunct="1">
              <a:buFont typeface="Arial" charset="0"/>
              <a:buNone/>
            </a:pPr>
            <a:r>
              <a:rPr lang="en-AU" b="1" smtClean="0"/>
              <a:t>	You are not a commodity to Christ and the church and neither should the church and Christ be a commodity to you.  </a:t>
            </a:r>
          </a:p>
          <a:p>
            <a:pPr eaLnBrk="1" hangingPunct="1">
              <a:buFont typeface="Arial" charset="0"/>
              <a:buNone/>
            </a:pPr>
            <a:endParaRPr lang="en-AU" b="1" smtClean="0"/>
          </a:p>
          <a:p>
            <a:pPr eaLnBrk="1" hangingPunct="1">
              <a:buFont typeface="Arial" charset="0"/>
              <a:buNone/>
            </a:pPr>
            <a:r>
              <a:rPr lang="en-AU" b="1" smtClean="0"/>
              <a:t>We need to get off that treadmill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4"/>
          <p:cNvPicPr>
            <a:picLocks noChangeAspect="1" noChangeArrowheads="1"/>
          </p:cNvPicPr>
          <p:nvPr/>
        </p:nvPicPr>
        <p:blipFill>
          <a:blip r:embed="rId2"/>
          <a:srcRect/>
          <a:stretch>
            <a:fillRect/>
          </a:stretch>
        </p:blipFill>
        <p:spPr bwMode="auto">
          <a:xfrm>
            <a:off x="1979613" y="549275"/>
            <a:ext cx="6861175" cy="514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idx="4294967295"/>
          </p:nvPr>
        </p:nvSpPr>
        <p:spPr/>
        <p:txBody>
          <a:bodyPr/>
          <a:lstStyle/>
          <a:p>
            <a:pPr eaLnBrk="1" hangingPunct="1"/>
            <a:r>
              <a:rPr lang="en-AU" sz="4000" smtClean="0"/>
              <a:t>Galatians 5</a:t>
            </a:r>
            <a:br>
              <a:rPr lang="en-AU" sz="4000" smtClean="0"/>
            </a:br>
            <a:r>
              <a:rPr lang="en-AU" sz="4000" smtClean="0"/>
              <a:t>The Life of Freedom</a:t>
            </a:r>
          </a:p>
        </p:txBody>
      </p:sp>
      <p:sp>
        <p:nvSpPr>
          <p:cNvPr id="10242" name="Content Placeholder 2"/>
          <p:cNvSpPr>
            <a:spLocks noGrp="1"/>
          </p:cNvSpPr>
          <p:nvPr>
            <p:ph idx="4294967295"/>
          </p:nvPr>
        </p:nvSpPr>
        <p:spPr>
          <a:xfrm>
            <a:off x="1979613" y="1628775"/>
            <a:ext cx="6707187" cy="4525963"/>
          </a:xfrm>
        </p:spPr>
        <p:txBody>
          <a:bodyPr/>
          <a:lstStyle/>
          <a:p>
            <a:pPr eaLnBrk="1" hangingPunct="1">
              <a:buFont typeface="Arial" charset="0"/>
              <a:buNone/>
            </a:pPr>
            <a:r>
              <a:rPr lang="en-AU" sz="2400" smtClean="0"/>
              <a:t>	Christ has set us free to live a free life. So take your stand! Never again let anyone put a harness of slavery on you.</a:t>
            </a:r>
          </a:p>
          <a:p>
            <a:pPr eaLnBrk="1" hangingPunct="1">
              <a:buFont typeface="Arial" charset="0"/>
              <a:buNone/>
            </a:pPr>
            <a:r>
              <a:rPr lang="en-AU" sz="2400" smtClean="0"/>
              <a:t>	I am emphatic about this. The moment any one of you submits to circumcision or any other rule-keeping system, at that same moment Christ’s hard-won gift of freedom is squandered. I repeat my warning: The person who accepts the ways of circumcision trades all the advantages of the free life in Christ for the obligations of the slave life of the law.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idx="4294967295"/>
          </p:nvPr>
        </p:nvSpPr>
        <p:spPr/>
        <p:txBody>
          <a:bodyPr/>
          <a:lstStyle/>
          <a:p>
            <a:pPr eaLnBrk="1" hangingPunct="1"/>
            <a:r>
              <a:rPr lang="en-AU" sz="4000" smtClean="0"/>
              <a:t>Galatians 5</a:t>
            </a:r>
            <a:br>
              <a:rPr lang="en-AU" sz="4000" smtClean="0"/>
            </a:br>
            <a:r>
              <a:rPr lang="en-AU" sz="4000" smtClean="0"/>
              <a:t>The Life of Freedom</a:t>
            </a:r>
          </a:p>
        </p:txBody>
      </p:sp>
      <p:sp>
        <p:nvSpPr>
          <p:cNvPr id="11266" name="Content Placeholder 2"/>
          <p:cNvSpPr>
            <a:spLocks noGrp="1"/>
          </p:cNvSpPr>
          <p:nvPr>
            <p:ph idx="4294967295"/>
          </p:nvPr>
        </p:nvSpPr>
        <p:spPr>
          <a:xfrm>
            <a:off x="1979613" y="1628775"/>
            <a:ext cx="6707187" cy="4525963"/>
          </a:xfrm>
        </p:spPr>
        <p:txBody>
          <a:bodyPr/>
          <a:lstStyle/>
          <a:p>
            <a:pPr eaLnBrk="1" hangingPunct="1">
              <a:buFont typeface="Arial" charset="0"/>
              <a:buNone/>
            </a:pPr>
            <a:r>
              <a:rPr lang="en-AU" sz="2400" smtClean="0"/>
              <a:t>	I suspect you would never intend this, but this is what happens. When you attempt to live by your own religious plans and projects, you are cut off from Christ, you fall out of grace. Meanwhile we expectantly wait for a satisfying relationship with the Spirit. For in Christ, neither our most conscientious religion nor disregard of religion amounts to anything. What matters is something far more interior: faith expressed in love.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idx="4294967295"/>
          </p:nvPr>
        </p:nvSpPr>
        <p:spPr/>
        <p:txBody>
          <a:bodyPr/>
          <a:lstStyle/>
          <a:p>
            <a:pPr eaLnBrk="1" hangingPunct="1"/>
            <a:r>
              <a:rPr lang="en-AU" sz="4000" smtClean="0"/>
              <a:t>Galatians 5</a:t>
            </a:r>
            <a:br>
              <a:rPr lang="en-AU" sz="4000" smtClean="0"/>
            </a:br>
            <a:r>
              <a:rPr lang="en-AU" sz="4000" smtClean="0"/>
              <a:t>The Life of Freedom</a:t>
            </a:r>
          </a:p>
        </p:txBody>
      </p:sp>
      <p:sp>
        <p:nvSpPr>
          <p:cNvPr id="12290" name="Content Placeholder 2"/>
          <p:cNvSpPr>
            <a:spLocks noGrp="1"/>
          </p:cNvSpPr>
          <p:nvPr>
            <p:ph idx="4294967295"/>
          </p:nvPr>
        </p:nvSpPr>
        <p:spPr>
          <a:xfrm>
            <a:off x="1979613" y="1628775"/>
            <a:ext cx="6707187" cy="4525963"/>
          </a:xfrm>
        </p:spPr>
        <p:txBody>
          <a:bodyPr/>
          <a:lstStyle/>
          <a:p>
            <a:pPr eaLnBrk="1" hangingPunct="1">
              <a:buFont typeface="Arial" charset="0"/>
              <a:buNone/>
            </a:pPr>
            <a:r>
              <a:rPr lang="en-AU" sz="2400" smtClean="0"/>
              <a:t>	You were running superbly! Who cut in on you, deflecting you from the true course of obedience? This detour doesn’t come from the One who called you into the race in the first place. And please don’t toss this off as insignificant. It only takes a minute amount of yeast, you know, to permeate an entire loaf of bread.</a:t>
            </a:r>
            <a:r>
              <a:rPr lang="en-AU"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idx="4294967295"/>
          </p:nvPr>
        </p:nvSpPr>
        <p:spPr/>
        <p:txBody>
          <a:bodyPr/>
          <a:lstStyle/>
          <a:p>
            <a:pPr eaLnBrk="1" hangingPunct="1"/>
            <a:endParaRPr lang="en-AU" smtClean="0"/>
          </a:p>
        </p:txBody>
      </p:sp>
      <p:sp>
        <p:nvSpPr>
          <p:cNvPr id="13314" name="Content Placeholder 2"/>
          <p:cNvSpPr>
            <a:spLocks noGrp="1"/>
          </p:cNvSpPr>
          <p:nvPr>
            <p:ph idx="4294967295"/>
          </p:nvPr>
        </p:nvSpPr>
        <p:spPr>
          <a:xfrm>
            <a:off x="1979613" y="1628775"/>
            <a:ext cx="6707187" cy="4525963"/>
          </a:xfrm>
        </p:spPr>
        <p:txBody>
          <a:bodyPr/>
          <a:lstStyle/>
          <a:p>
            <a:pPr eaLnBrk="1" hangingPunct="1">
              <a:buFont typeface="Arial" charset="0"/>
              <a:buNone/>
            </a:pPr>
            <a:r>
              <a:rPr lang="en-AU" sz="2400" smtClean="0"/>
              <a:t>	</a:t>
            </a:r>
            <a:r>
              <a:rPr lang="en-AU" smtClean="0"/>
              <a:t>1.  Active participation as a follower of Jesus is not motivated by rules.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p:txBody>
          <a:bodyPr/>
          <a:lstStyle/>
          <a:p>
            <a:pPr eaLnBrk="1" hangingPunct="1"/>
            <a:r>
              <a:rPr lang="en-AU" sz="4000" smtClean="0"/>
              <a:t>Galatians 5</a:t>
            </a:r>
            <a:br>
              <a:rPr lang="en-AU" sz="4000" smtClean="0"/>
            </a:br>
            <a:r>
              <a:rPr lang="en-AU" sz="4000" smtClean="0"/>
              <a:t>The Life of Freedom</a:t>
            </a:r>
          </a:p>
        </p:txBody>
      </p:sp>
      <p:sp>
        <p:nvSpPr>
          <p:cNvPr id="14338" name="Content Placeholder 2"/>
          <p:cNvSpPr>
            <a:spLocks noGrp="1"/>
          </p:cNvSpPr>
          <p:nvPr>
            <p:ph idx="4294967295"/>
          </p:nvPr>
        </p:nvSpPr>
        <p:spPr>
          <a:xfrm>
            <a:off x="1979613" y="1484313"/>
            <a:ext cx="6707187" cy="4525962"/>
          </a:xfrm>
        </p:spPr>
        <p:txBody>
          <a:bodyPr/>
          <a:lstStyle/>
          <a:p>
            <a:pPr eaLnBrk="1" hangingPunct="1">
              <a:buFont typeface="Arial" charset="0"/>
              <a:buNone/>
            </a:pPr>
            <a:r>
              <a:rPr lang="en-AU" sz="2400" smtClean="0"/>
              <a:t>	My counsel is this: Live freely, animated and motivated by God’s Spirit. Then you won’t feed the compulsions of selfishness. For there is a root of sinful self-interest in us that is at odds with a free spirit, just as the free spirit is incompatible with selfishness. These two ways of life are antithetical, so that you cannot live at times one way and at times another way according to how you feel on any given day. Why don’t you choose to be led by the Spirit and so escape the erratic compulsions of a law-dominated existence?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p:txBody>
          <a:bodyPr/>
          <a:lstStyle/>
          <a:p>
            <a:pPr eaLnBrk="1" hangingPunct="1"/>
            <a:endParaRPr lang="en-AU" smtClean="0"/>
          </a:p>
        </p:txBody>
      </p:sp>
      <p:sp>
        <p:nvSpPr>
          <p:cNvPr id="15362" name="Content Placeholder 2"/>
          <p:cNvSpPr>
            <a:spLocks noGrp="1"/>
          </p:cNvSpPr>
          <p:nvPr>
            <p:ph idx="4294967295"/>
          </p:nvPr>
        </p:nvSpPr>
        <p:spPr>
          <a:xfrm>
            <a:off x="1979613" y="1628775"/>
            <a:ext cx="6707187" cy="4525963"/>
          </a:xfrm>
        </p:spPr>
        <p:txBody>
          <a:bodyPr/>
          <a:lstStyle/>
          <a:p>
            <a:pPr marL="609600" indent="-609600" eaLnBrk="1" hangingPunct="1">
              <a:buFont typeface="Arial" charset="0"/>
              <a:buNone/>
            </a:pPr>
            <a:r>
              <a:rPr lang="en-AU" sz="2000" smtClean="0"/>
              <a:t>	1.  Active participation as a follower of Jesus is not motivated by rules.</a:t>
            </a:r>
            <a:r>
              <a:rPr lang="en-AU" smtClean="0"/>
              <a:t> </a:t>
            </a:r>
          </a:p>
          <a:p>
            <a:pPr marL="609600" indent="-609600" eaLnBrk="1" hangingPunct="1">
              <a:buFont typeface="Arial" charset="0"/>
              <a:buNone/>
            </a:pPr>
            <a:r>
              <a:rPr lang="en-AU" smtClean="0"/>
              <a:t>	</a:t>
            </a:r>
            <a:r>
              <a:rPr lang="en-AU" b="1" smtClean="0"/>
              <a:t>2.  Active participation as a follower of Jesus is always motivated by Christian love.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Lifestreams">
      <a:dk1>
        <a:srgbClr val="2C2C2D"/>
      </a:dk1>
      <a:lt1>
        <a:srgbClr val="00AFD8"/>
      </a:lt1>
      <a:dk2>
        <a:srgbClr val="2C2C2D"/>
      </a:dk2>
      <a:lt2>
        <a:srgbClr val="FFFFFF"/>
      </a:lt2>
      <a:accent1>
        <a:srgbClr val="F69240"/>
      </a:accent1>
      <a:accent2>
        <a:srgbClr val="00AFD8"/>
      </a:accent2>
      <a:accent3>
        <a:srgbClr val="EEAF00"/>
      </a:accent3>
      <a:accent4>
        <a:srgbClr val="00AFD8"/>
      </a:accent4>
      <a:accent5>
        <a:srgbClr val="F69240"/>
      </a:accent5>
      <a:accent6>
        <a:srgbClr val="EEAF00"/>
      </a:accent6>
      <a:hlink>
        <a:srgbClr val="00AFD8"/>
      </a:hlink>
      <a:folHlink>
        <a:srgbClr val="F69240"/>
      </a:folHlink>
    </a:clrScheme>
    <a:fontScheme name="Custom 1">
      <a:majorFont>
        <a:latin typeface="Eras Demi ITC"/>
        <a:ea typeface=""/>
        <a:cs typeface=""/>
      </a:majorFont>
      <a:minorFont>
        <a:latin typeface="Eras Medium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2815</TotalTime>
  <Words>770</Words>
  <Application>Microsoft Office PowerPoint</Application>
  <PresentationFormat>On-screen Show (4:3)</PresentationFormat>
  <Paragraphs>31</Paragraphs>
  <Slides>15</Slides>
  <Notes>0</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15</vt:i4>
      </vt:variant>
    </vt:vector>
  </HeadingPairs>
  <TitlesOfParts>
    <vt:vector size="20" baseType="lpstr">
      <vt:lpstr>Arial</vt:lpstr>
      <vt:lpstr>Eras Demi ITC</vt:lpstr>
      <vt:lpstr>Eras Medium ITC</vt:lpstr>
      <vt:lpstr>Calibri</vt:lpstr>
      <vt:lpstr>Office Theme</vt:lpstr>
      <vt:lpstr>Slide 1</vt:lpstr>
      <vt:lpstr>Slide 2</vt:lpstr>
      <vt:lpstr>Slide 3</vt:lpstr>
      <vt:lpstr>Galatians 5 The Life of Freedom</vt:lpstr>
      <vt:lpstr>Galatians 5 The Life of Freedom</vt:lpstr>
      <vt:lpstr>Galatians 5 The Life of Freedom</vt:lpstr>
      <vt:lpstr>Slide 7</vt:lpstr>
      <vt:lpstr>Galatians 5 The Life of Freedom</vt:lpstr>
      <vt:lpstr>Slide 9</vt:lpstr>
      <vt:lpstr>Galatians 5 The Life of Freedom</vt:lpstr>
      <vt:lpstr>Slide 11</vt:lpstr>
      <vt:lpstr>Galatians 5 The Life of Freedom</vt:lpstr>
      <vt:lpstr>Life is a peach, not an orange …</vt:lpstr>
      <vt:lpstr>Galatians 5 The Life of Freedom</vt:lpstr>
      <vt:lpstr>Galatians 5 The Life of Freedom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tmw1</cp:lastModifiedBy>
  <cp:revision>14</cp:revision>
  <dcterms:created xsi:type="dcterms:W3CDTF">2014-02-21T02:10:25Z</dcterms:created>
  <dcterms:modified xsi:type="dcterms:W3CDTF">2014-03-29T23:11:19Z</dcterms:modified>
</cp:coreProperties>
</file>