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7" r:id="rId4"/>
    <p:sldId id="268" r:id="rId5"/>
    <p:sldId id="274" r:id="rId6"/>
    <p:sldId id="273" r:id="rId7"/>
    <p:sldId id="269" r:id="rId8"/>
    <p:sldId id="270" r:id="rId9"/>
    <p:sldId id="271" r:id="rId10"/>
    <p:sldId id="275" r:id="rId11"/>
    <p:sldId id="260" r:id="rId12"/>
    <p:sldId id="276" r:id="rId13"/>
    <p:sldId id="277" r:id="rId14"/>
    <p:sldId id="278" r:id="rId15"/>
    <p:sldId id="279"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04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7/02/2014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161500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7/02/2014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62786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7/02/2014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06803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23CF630-FF39-4E5E-B105-01F580C1AB80}" type="datetimeFigureOut">
              <a:rPr lang="en-AU" smtClean="0"/>
              <a:t>7/02/2014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31916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CF630-FF39-4E5E-B105-01F580C1AB80}" type="datetimeFigureOut">
              <a:rPr lang="en-AU" smtClean="0"/>
              <a:t>7/02/2014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63968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23CF630-FF39-4E5E-B105-01F580C1AB80}" type="datetimeFigureOut">
              <a:rPr lang="en-AU" smtClean="0"/>
              <a:t>7/02/2014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23531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23CF630-FF39-4E5E-B105-01F580C1AB80}" type="datetimeFigureOut">
              <a:rPr lang="en-AU" smtClean="0"/>
              <a:t>7/02/2014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177239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23CF630-FF39-4E5E-B105-01F580C1AB80}" type="datetimeFigureOut">
              <a:rPr lang="en-AU" smtClean="0"/>
              <a:t>7/02/2014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417169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CF630-FF39-4E5E-B105-01F580C1AB80}" type="datetimeFigureOut">
              <a:rPr lang="en-AU" smtClean="0"/>
              <a:t>7/02/2014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54378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F630-FF39-4E5E-B105-01F580C1AB80}" type="datetimeFigureOut">
              <a:rPr lang="en-AU" smtClean="0"/>
              <a:t>7/02/2014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371319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CF630-FF39-4E5E-B105-01F580C1AB80}" type="datetimeFigureOut">
              <a:rPr lang="en-AU" smtClean="0"/>
              <a:t>7/02/2014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967DF65-2B34-4C8A-B3D2-C96338F6427F}" type="slidenum">
              <a:rPr lang="en-AU" smtClean="0"/>
              <a:t>‹#›</a:t>
            </a:fld>
            <a:endParaRPr lang="en-AU"/>
          </a:p>
        </p:txBody>
      </p:sp>
    </p:spTree>
    <p:extLst>
      <p:ext uri="{BB962C8B-B14F-4D97-AF65-F5344CB8AC3E}">
        <p14:creationId xmlns:p14="http://schemas.microsoft.com/office/powerpoint/2010/main" val="578606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CF630-FF39-4E5E-B105-01F580C1AB80}" type="datetimeFigureOut">
              <a:rPr lang="en-AU" smtClean="0"/>
              <a:t>7/02/2014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7DF65-2B34-4C8A-B3D2-C96338F6427F}" type="slidenum">
              <a:rPr lang="en-AU" smtClean="0"/>
              <a:t>‹#›</a:t>
            </a:fld>
            <a:endParaRPr lang="en-AU"/>
          </a:p>
        </p:txBody>
      </p:sp>
    </p:spTree>
    <p:extLst>
      <p:ext uri="{BB962C8B-B14F-4D97-AF65-F5344CB8AC3E}">
        <p14:creationId xmlns:p14="http://schemas.microsoft.com/office/powerpoint/2010/main" val="143751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AU"/>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28338199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a:xfrm>
            <a:off x="251520" y="1412776"/>
            <a:ext cx="8712968" cy="5184576"/>
          </a:xfrm>
        </p:spPr>
        <p:txBody>
          <a:bodyPr>
            <a:normAutofit fontScale="92500" lnSpcReduction="20000"/>
          </a:bodyPr>
          <a:lstStyle/>
          <a:p>
            <a:pPr marL="0" indent="0">
              <a:buNone/>
            </a:pPr>
            <a:r>
              <a:rPr lang="en-AU" sz="3900" b="1" cap="all" dirty="0">
                <a:solidFill>
                  <a:srgbClr val="FFFFCC"/>
                </a:solidFill>
              </a:rPr>
              <a:t>Key 5	We Love By Faith</a:t>
            </a:r>
          </a:p>
          <a:p>
            <a:pPr marL="0" indent="0">
              <a:buNone/>
            </a:pPr>
            <a:r>
              <a:rPr lang="en-AU" b="1" cap="all" dirty="0" smtClean="0">
                <a:solidFill>
                  <a:srgbClr val="CCFFFF"/>
                </a:solidFill>
              </a:rPr>
              <a:t>COMMAND </a:t>
            </a:r>
            <a:r>
              <a:rPr lang="en-AU" b="1" cap="all" dirty="0">
                <a:solidFill>
                  <a:srgbClr val="CCFFFF"/>
                </a:solidFill>
              </a:rPr>
              <a:t>- GOD commands us to love</a:t>
            </a:r>
          </a:p>
          <a:p>
            <a:pPr marL="0" indent="0">
              <a:buNone/>
            </a:pPr>
            <a:r>
              <a:rPr lang="en-US" sz="3500" i="1" dirty="0">
                <a:solidFill>
                  <a:schemeClr val="bg1"/>
                </a:solidFill>
              </a:rPr>
              <a:t>John 15:12, 17. "My command is this:  Love each other as I have loved you".  "This is my command:  Love each other".</a:t>
            </a:r>
            <a:endParaRPr lang="en-AU" sz="3500" i="1" dirty="0">
              <a:solidFill>
                <a:schemeClr val="bg1"/>
              </a:solidFill>
            </a:endParaRPr>
          </a:p>
          <a:p>
            <a:pPr marL="0" indent="0">
              <a:buNone/>
            </a:pPr>
            <a:r>
              <a:rPr lang="en-AU" b="1" dirty="0" smtClean="0">
                <a:solidFill>
                  <a:srgbClr val="CCFFFF"/>
                </a:solidFill>
              </a:rPr>
              <a:t>PROMISE – GOD PROMISED TO HEAR AND ANSWER US WHEN WE PRAY ACCORDING TO HIS WILL </a:t>
            </a:r>
            <a:endParaRPr lang="en-AU" b="1" dirty="0">
              <a:solidFill>
                <a:srgbClr val="CCFFFF"/>
              </a:solidFill>
            </a:endParaRPr>
          </a:p>
          <a:p>
            <a:pPr marL="0" indent="0">
              <a:buNone/>
            </a:pPr>
            <a:r>
              <a:rPr lang="en-US" sz="3500" i="1" dirty="0">
                <a:solidFill>
                  <a:schemeClr val="bg1"/>
                </a:solidFill>
              </a:rPr>
              <a:t>1 John 5:14-15.  "This is the assurance we have in approaching God:  that if we ask anything according to His will, He hears us.  And if we know that He hears us - whatever we ask - we know that we have what we asked of Him</a:t>
            </a:r>
            <a:r>
              <a:rPr lang="en-US" sz="3500"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3508211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Some </a:t>
            </a:r>
            <a:r>
              <a:rPr lang="en-AU" b="1" cap="all" dirty="0" smtClean="0">
                <a:solidFill>
                  <a:srgbClr val="FFCCCC"/>
                </a:solidFill>
              </a:rPr>
              <a:t>                                       practical application</a:t>
            </a:r>
            <a:endParaRPr lang="en-AU" dirty="0">
              <a:solidFill>
                <a:srgbClr val="FFCCCC"/>
              </a:solidFill>
            </a:endParaRPr>
          </a:p>
        </p:txBody>
      </p:sp>
      <p:sp>
        <p:nvSpPr>
          <p:cNvPr id="5" name="Content Placeholder 4"/>
          <p:cNvSpPr>
            <a:spLocks noGrp="1"/>
          </p:cNvSpPr>
          <p:nvPr>
            <p:ph idx="1"/>
          </p:nvPr>
        </p:nvSpPr>
        <p:spPr/>
        <p:txBody>
          <a:bodyPr/>
          <a:lstStyle/>
          <a:p>
            <a:pPr marL="0" indent="0">
              <a:buNone/>
            </a:pPr>
            <a:r>
              <a:rPr lang="en-AU" sz="3600" b="1" dirty="0">
                <a:solidFill>
                  <a:srgbClr val="FFFFCC"/>
                </a:solidFill>
              </a:rPr>
              <a:t>1</a:t>
            </a:r>
            <a:r>
              <a:rPr lang="en-AU" sz="3600" b="1" dirty="0" smtClean="0">
                <a:solidFill>
                  <a:srgbClr val="FFFFCC"/>
                </a:solidFill>
              </a:rPr>
              <a:t>.  Say </a:t>
            </a:r>
            <a:r>
              <a:rPr lang="en-AU" sz="3600" b="1" dirty="0">
                <a:solidFill>
                  <a:srgbClr val="FFFFCC"/>
                </a:solidFill>
              </a:rPr>
              <a:t>I Love You!</a:t>
            </a:r>
            <a:endParaRPr lang="en-AU" sz="3600" dirty="0">
              <a:solidFill>
                <a:srgbClr val="FFFFCC"/>
              </a:solidFill>
            </a:endParaRPr>
          </a:p>
          <a:p>
            <a:pPr marL="0" indent="0">
              <a:buNone/>
            </a:pPr>
            <a:endParaRPr lang="en-US" i="1" dirty="0" smtClean="0">
              <a:solidFill>
                <a:schemeClr val="bg1"/>
              </a:solidFill>
            </a:endParaRPr>
          </a:p>
          <a:p>
            <a:pPr marL="0" indent="0">
              <a:buNone/>
            </a:pPr>
            <a:r>
              <a:rPr lang="en-US" i="1" dirty="0" smtClean="0">
                <a:solidFill>
                  <a:schemeClr val="bg1"/>
                </a:solidFill>
              </a:rPr>
              <a:t>Ephesians </a:t>
            </a:r>
            <a:r>
              <a:rPr lang="en-US" i="1" dirty="0">
                <a:solidFill>
                  <a:schemeClr val="bg1"/>
                </a:solidFill>
              </a:rPr>
              <a:t>4:15 Instead, speaking the truth in love</a:t>
            </a:r>
            <a:r>
              <a:rPr lang="en-US"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380564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Some </a:t>
            </a:r>
            <a:r>
              <a:rPr lang="en-AU" b="1" cap="all" dirty="0" smtClean="0">
                <a:solidFill>
                  <a:srgbClr val="FFCCCC"/>
                </a:solidFill>
              </a:rPr>
              <a:t>                                       practical application</a:t>
            </a:r>
            <a:endParaRPr lang="en-AU" dirty="0">
              <a:solidFill>
                <a:srgbClr val="FFCCCC"/>
              </a:solidFill>
            </a:endParaRPr>
          </a:p>
        </p:txBody>
      </p:sp>
      <p:sp>
        <p:nvSpPr>
          <p:cNvPr id="5" name="Content Placeholder 4"/>
          <p:cNvSpPr>
            <a:spLocks noGrp="1"/>
          </p:cNvSpPr>
          <p:nvPr>
            <p:ph idx="1"/>
          </p:nvPr>
        </p:nvSpPr>
        <p:spPr/>
        <p:txBody>
          <a:bodyPr>
            <a:normAutofit/>
          </a:bodyPr>
          <a:lstStyle/>
          <a:p>
            <a:pPr marL="0" indent="0">
              <a:buNone/>
            </a:pPr>
            <a:r>
              <a:rPr lang="en-AU" sz="3600" b="1" cap="all" dirty="0" smtClean="0">
                <a:solidFill>
                  <a:srgbClr val="FFFFCC"/>
                </a:solidFill>
              </a:rPr>
              <a:t>2.  Say </a:t>
            </a:r>
            <a:r>
              <a:rPr lang="en-AU" sz="3600" b="1" cap="all" dirty="0">
                <a:solidFill>
                  <a:srgbClr val="FFFFCC"/>
                </a:solidFill>
              </a:rPr>
              <a:t>I Love you in Writing!</a:t>
            </a:r>
          </a:p>
          <a:p>
            <a:pPr marL="0" indent="0">
              <a:buNone/>
            </a:pPr>
            <a:r>
              <a:rPr lang="en-US" i="1" dirty="0" smtClean="0">
                <a:solidFill>
                  <a:schemeClr val="bg1"/>
                </a:solidFill>
              </a:rPr>
              <a:t>Psalm </a:t>
            </a:r>
            <a:r>
              <a:rPr lang="en-US" i="1" dirty="0">
                <a:solidFill>
                  <a:schemeClr val="bg1"/>
                </a:solidFill>
              </a:rPr>
              <a:t>32:10 …The LORD'S unfailing love surrounds the man who trusts in him.</a:t>
            </a:r>
            <a:endParaRPr lang="en-AU" i="1" dirty="0">
              <a:solidFill>
                <a:schemeClr val="bg1"/>
              </a:solidFill>
            </a:endParaRPr>
          </a:p>
          <a:p>
            <a:pPr marL="0" indent="0">
              <a:buNone/>
            </a:pPr>
            <a:r>
              <a:rPr lang="en-US" i="1" dirty="0">
                <a:solidFill>
                  <a:schemeClr val="bg1"/>
                </a:solidFill>
              </a:rPr>
              <a:t>1 John 4:7, 8 Dear friends, let us love one another, for love comes from God. Everyone who loves has been born of God and knows God. Whoever does not love does not know God, because God is love.</a:t>
            </a:r>
            <a:endParaRPr lang="en-AU" i="1"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2421145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Some </a:t>
            </a:r>
            <a:r>
              <a:rPr lang="en-AU" b="1" cap="all" dirty="0" smtClean="0">
                <a:solidFill>
                  <a:srgbClr val="FFCCCC"/>
                </a:solidFill>
              </a:rPr>
              <a:t>                                       practical application</a:t>
            </a:r>
            <a:endParaRPr lang="en-AU" dirty="0">
              <a:solidFill>
                <a:srgbClr val="FFCCCC"/>
              </a:solidFill>
            </a:endParaRPr>
          </a:p>
        </p:txBody>
      </p:sp>
      <p:sp>
        <p:nvSpPr>
          <p:cNvPr id="5" name="Content Placeholder 4"/>
          <p:cNvSpPr>
            <a:spLocks noGrp="1"/>
          </p:cNvSpPr>
          <p:nvPr>
            <p:ph idx="1"/>
          </p:nvPr>
        </p:nvSpPr>
        <p:spPr>
          <a:xfrm>
            <a:off x="179512" y="1484784"/>
            <a:ext cx="8784976" cy="5256584"/>
          </a:xfrm>
        </p:spPr>
        <p:txBody>
          <a:bodyPr>
            <a:normAutofit fontScale="92500" lnSpcReduction="10000"/>
          </a:bodyPr>
          <a:lstStyle/>
          <a:p>
            <a:pPr marL="0" indent="0">
              <a:buNone/>
            </a:pPr>
            <a:r>
              <a:rPr lang="en-AU" sz="4200" b="1" cap="all" dirty="0">
                <a:solidFill>
                  <a:srgbClr val="FFFFCC"/>
                </a:solidFill>
              </a:rPr>
              <a:t>3.	Say I Love you through Appropriate Touch</a:t>
            </a:r>
          </a:p>
          <a:p>
            <a:pPr marL="0" indent="0">
              <a:buNone/>
            </a:pPr>
            <a:r>
              <a:rPr lang="en-US" i="1" dirty="0">
                <a:solidFill>
                  <a:schemeClr val="bg1"/>
                </a:solidFill>
              </a:rPr>
              <a:t>Mark 1 - the Leper</a:t>
            </a:r>
            <a:endParaRPr lang="en-AU" i="1" dirty="0">
              <a:solidFill>
                <a:schemeClr val="bg1"/>
              </a:solidFill>
            </a:endParaRPr>
          </a:p>
          <a:p>
            <a:pPr marL="0" indent="0">
              <a:buNone/>
            </a:pPr>
            <a:r>
              <a:rPr lang="en-US" i="1" dirty="0">
                <a:solidFill>
                  <a:schemeClr val="bg1"/>
                </a:solidFill>
              </a:rPr>
              <a:t>Luke 18:15 - 17 People were also bringing babies to Jesus to have him touch them. When the disciples saw this, they rebuked them.  But Jesus called the children to him and said, "Let the little children come to me, and do not hinder them, for the kingdom of God belongs to such as these.  I tell you the truth; anyone who will not receive the kingdom of God like a little child will never enter it."</a:t>
            </a:r>
            <a:endParaRPr lang="en-AU" i="1"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2421145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Some </a:t>
            </a:r>
            <a:r>
              <a:rPr lang="en-AU" b="1" cap="all" dirty="0" smtClean="0">
                <a:solidFill>
                  <a:srgbClr val="FFCCCC"/>
                </a:solidFill>
              </a:rPr>
              <a:t>                                       practical application</a:t>
            </a:r>
            <a:endParaRPr lang="en-AU" dirty="0">
              <a:solidFill>
                <a:srgbClr val="FFCCCC"/>
              </a:solidFill>
            </a:endParaRPr>
          </a:p>
        </p:txBody>
      </p:sp>
      <p:sp>
        <p:nvSpPr>
          <p:cNvPr id="5" name="Content Placeholder 4"/>
          <p:cNvSpPr>
            <a:spLocks noGrp="1"/>
          </p:cNvSpPr>
          <p:nvPr>
            <p:ph idx="1"/>
          </p:nvPr>
        </p:nvSpPr>
        <p:spPr/>
        <p:txBody>
          <a:bodyPr/>
          <a:lstStyle/>
          <a:p>
            <a:pPr marL="514350" indent="-514350">
              <a:buAutoNum type="arabicPeriod" startAt="4"/>
            </a:pPr>
            <a:r>
              <a:rPr lang="en-AU" sz="3600" b="1" cap="all" dirty="0" smtClean="0">
                <a:solidFill>
                  <a:srgbClr val="FFFFCC"/>
                </a:solidFill>
              </a:rPr>
              <a:t>Say </a:t>
            </a:r>
            <a:r>
              <a:rPr lang="en-AU" sz="3600" b="1" cap="all" dirty="0">
                <a:solidFill>
                  <a:srgbClr val="FFFFCC"/>
                </a:solidFill>
              </a:rPr>
              <a:t>I Love you through Small Acts of </a:t>
            </a:r>
            <a:r>
              <a:rPr lang="en-AU" sz="3600" b="1" cap="all" dirty="0" smtClean="0">
                <a:solidFill>
                  <a:srgbClr val="FFFFCC"/>
                </a:solidFill>
              </a:rPr>
              <a:t>Kindness</a:t>
            </a:r>
          </a:p>
          <a:p>
            <a:pPr marL="514350" indent="-514350">
              <a:buAutoNum type="arabicPeriod" startAt="4"/>
            </a:pPr>
            <a:endParaRPr lang="en-AU" b="1" cap="all" dirty="0">
              <a:solidFill>
                <a:srgbClr val="FFFFCC"/>
              </a:solidFill>
            </a:endParaRPr>
          </a:p>
          <a:p>
            <a:pPr marL="0" indent="0">
              <a:buNone/>
            </a:pPr>
            <a:r>
              <a:rPr lang="en-US" i="1" dirty="0">
                <a:solidFill>
                  <a:schemeClr val="bg1"/>
                </a:solidFill>
              </a:rPr>
              <a:t>1 John 3:18 Dear children, let us not love with words or tongue but with actions and in truth.</a:t>
            </a:r>
            <a:endParaRPr lang="en-AU" i="1" dirty="0">
              <a:solidFill>
                <a:schemeClr val="bg1"/>
              </a:solidFill>
            </a:endParaRPr>
          </a:p>
          <a:p>
            <a:endParaRPr lang="en-AU" dirty="0"/>
          </a:p>
        </p:txBody>
      </p:sp>
    </p:spTree>
    <p:extLst>
      <p:ext uri="{BB962C8B-B14F-4D97-AF65-F5344CB8AC3E}">
        <p14:creationId xmlns:p14="http://schemas.microsoft.com/office/powerpoint/2010/main" val="2421145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Some </a:t>
            </a:r>
            <a:r>
              <a:rPr lang="en-AU" b="1" cap="all" dirty="0" smtClean="0">
                <a:solidFill>
                  <a:srgbClr val="FFCCCC"/>
                </a:solidFill>
              </a:rPr>
              <a:t>                                       practical application</a:t>
            </a:r>
            <a:endParaRPr lang="en-AU" dirty="0">
              <a:solidFill>
                <a:srgbClr val="FFCCCC"/>
              </a:solidFill>
            </a:endParaRPr>
          </a:p>
        </p:txBody>
      </p:sp>
      <p:sp>
        <p:nvSpPr>
          <p:cNvPr id="5" name="Content Placeholder 4"/>
          <p:cNvSpPr>
            <a:spLocks noGrp="1"/>
          </p:cNvSpPr>
          <p:nvPr>
            <p:ph idx="1"/>
          </p:nvPr>
        </p:nvSpPr>
        <p:spPr/>
        <p:txBody>
          <a:bodyPr/>
          <a:lstStyle/>
          <a:p>
            <a:pPr marL="0" indent="0">
              <a:buNone/>
            </a:pPr>
            <a:endParaRPr lang="en-US" i="1" dirty="0" smtClean="0"/>
          </a:p>
          <a:p>
            <a:pPr marL="0" indent="0" algn="ctr">
              <a:buNone/>
            </a:pPr>
            <a:r>
              <a:rPr lang="en-US" sz="4000" b="1" i="1" dirty="0" smtClean="0">
                <a:solidFill>
                  <a:srgbClr val="CCFFFF"/>
                </a:solidFill>
              </a:rPr>
              <a:t>John </a:t>
            </a:r>
            <a:r>
              <a:rPr lang="en-US" sz="4000" b="1" i="1" dirty="0">
                <a:solidFill>
                  <a:srgbClr val="CCFFFF"/>
                </a:solidFill>
              </a:rPr>
              <a:t>13:34, 35 “A new command I give you: Love one another. As I have loved you, so you must love one another.  By this all men will know that you are my disciples, if you love one another</a:t>
            </a:r>
            <a:r>
              <a:rPr lang="en-US" sz="4000" b="1" i="1" dirty="0" smtClean="0">
                <a:solidFill>
                  <a:srgbClr val="CCFFFF"/>
                </a:solidFill>
              </a:rPr>
              <a:t>."</a:t>
            </a:r>
            <a:endParaRPr lang="en-AU" sz="4000" b="1" i="1" dirty="0">
              <a:solidFill>
                <a:srgbClr val="CCFFFF"/>
              </a:solidFill>
            </a:endParaRPr>
          </a:p>
        </p:txBody>
      </p:sp>
    </p:spTree>
    <p:extLst>
      <p:ext uri="{BB962C8B-B14F-4D97-AF65-F5344CB8AC3E}">
        <p14:creationId xmlns:p14="http://schemas.microsoft.com/office/powerpoint/2010/main" val="24211459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1885000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3528" y="1124744"/>
            <a:ext cx="8568952" cy="5616624"/>
          </a:xfrm>
        </p:spPr>
        <p:txBody>
          <a:bodyPr>
            <a:normAutofit/>
          </a:bodyPr>
          <a:lstStyle/>
          <a:p>
            <a:pPr marL="0" indent="0">
              <a:buNone/>
            </a:pPr>
            <a:r>
              <a:rPr lang="en-AU" sz="3600" b="1" cap="all" dirty="0">
                <a:solidFill>
                  <a:srgbClr val="FFCCCC"/>
                </a:solidFill>
              </a:rPr>
              <a:t>The Bible and </a:t>
            </a:r>
            <a:r>
              <a:rPr lang="en-AU" sz="3600" b="1" cap="all" dirty="0" smtClean="0">
                <a:solidFill>
                  <a:srgbClr val="FFCCCC"/>
                </a:solidFill>
              </a:rPr>
              <a:t>Love</a:t>
            </a:r>
          </a:p>
          <a:p>
            <a:pPr marL="0" indent="0">
              <a:buNone/>
            </a:pPr>
            <a:r>
              <a:rPr lang="en-AU" dirty="0" smtClean="0">
                <a:solidFill>
                  <a:schemeClr val="bg1"/>
                </a:solidFill>
              </a:rPr>
              <a:t>There </a:t>
            </a:r>
            <a:r>
              <a:rPr lang="en-AU" dirty="0">
                <a:solidFill>
                  <a:schemeClr val="bg1"/>
                </a:solidFill>
              </a:rPr>
              <a:t>are 4 Greek words translated into love.</a:t>
            </a:r>
          </a:p>
          <a:p>
            <a:pPr marL="0" indent="0">
              <a:buNone/>
            </a:pPr>
            <a:r>
              <a:rPr lang="en-AU" b="1" dirty="0" smtClean="0">
                <a:solidFill>
                  <a:schemeClr val="bg1"/>
                </a:solidFill>
              </a:rPr>
              <a:t>	</a:t>
            </a:r>
            <a:r>
              <a:rPr lang="en-AU" b="1" dirty="0" smtClean="0">
                <a:solidFill>
                  <a:srgbClr val="FFFFCC"/>
                </a:solidFill>
              </a:rPr>
              <a:t>EROS</a:t>
            </a:r>
            <a:r>
              <a:rPr lang="en-AU" dirty="0">
                <a:solidFill>
                  <a:schemeClr val="bg1"/>
                </a:solidFill>
              </a:rPr>
              <a:t>	</a:t>
            </a:r>
            <a:r>
              <a:rPr lang="en-AU" dirty="0" smtClean="0">
                <a:solidFill>
                  <a:schemeClr val="bg1"/>
                </a:solidFill>
              </a:rPr>
              <a:t>	-</a:t>
            </a:r>
            <a:r>
              <a:rPr lang="en-AU" dirty="0">
                <a:solidFill>
                  <a:schemeClr val="bg1"/>
                </a:solidFill>
              </a:rPr>
              <a:t> </a:t>
            </a:r>
            <a:r>
              <a:rPr lang="en-AU" dirty="0" smtClean="0">
                <a:solidFill>
                  <a:schemeClr val="bg1"/>
                </a:solidFill>
              </a:rPr>
              <a:t>which </a:t>
            </a:r>
            <a:r>
              <a:rPr lang="en-AU" dirty="0">
                <a:solidFill>
                  <a:schemeClr val="bg1"/>
                </a:solidFill>
              </a:rPr>
              <a:t>means </a:t>
            </a:r>
            <a:r>
              <a:rPr lang="en-AU">
                <a:solidFill>
                  <a:schemeClr val="bg1"/>
                </a:solidFill>
              </a:rPr>
              <a:t>sensual </a:t>
            </a:r>
            <a:r>
              <a:rPr lang="en-AU" smtClean="0">
                <a:solidFill>
                  <a:schemeClr val="bg1"/>
                </a:solidFill>
              </a:rPr>
              <a:t>desire</a:t>
            </a:r>
            <a:endParaRPr lang="en-AU" dirty="0">
              <a:solidFill>
                <a:schemeClr val="bg1"/>
              </a:solidFill>
            </a:endParaRPr>
          </a:p>
          <a:p>
            <a:pPr marL="0" indent="0">
              <a:buNone/>
            </a:pPr>
            <a:r>
              <a:rPr lang="en-AU" dirty="0">
                <a:solidFill>
                  <a:schemeClr val="bg1"/>
                </a:solidFill>
              </a:rPr>
              <a:t>	</a:t>
            </a:r>
            <a:r>
              <a:rPr lang="en-AU" b="1" dirty="0" smtClean="0">
                <a:solidFill>
                  <a:srgbClr val="FFFFCC"/>
                </a:solidFill>
              </a:rPr>
              <a:t>PHILEO</a:t>
            </a:r>
            <a:r>
              <a:rPr lang="en-AU" dirty="0">
                <a:solidFill>
                  <a:schemeClr val="bg1"/>
                </a:solidFill>
              </a:rPr>
              <a:t>	</a:t>
            </a:r>
            <a:r>
              <a:rPr lang="en-AU" dirty="0" smtClean="0">
                <a:solidFill>
                  <a:schemeClr val="bg1"/>
                </a:solidFill>
              </a:rPr>
              <a:t>- used </a:t>
            </a:r>
            <a:r>
              <a:rPr lang="en-AU" dirty="0">
                <a:solidFill>
                  <a:schemeClr val="bg1"/>
                </a:solidFill>
              </a:rPr>
              <a:t>for friendship</a:t>
            </a:r>
          </a:p>
          <a:p>
            <a:pPr marL="0" indent="0">
              <a:buNone/>
            </a:pPr>
            <a:r>
              <a:rPr lang="en-AU" dirty="0">
                <a:solidFill>
                  <a:schemeClr val="bg1"/>
                </a:solidFill>
              </a:rPr>
              <a:t>	</a:t>
            </a:r>
            <a:r>
              <a:rPr lang="en-AU" b="1" dirty="0" smtClean="0">
                <a:solidFill>
                  <a:srgbClr val="FFFFCC"/>
                </a:solidFill>
              </a:rPr>
              <a:t>STORGE</a:t>
            </a:r>
            <a:r>
              <a:rPr lang="en-AU" dirty="0">
                <a:solidFill>
                  <a:schemeClr val="bg1"/>
                </a:solidFill>
              </a:rPr>
              <a:t>	</a:t>
            </a:r>
            <a:r>
              <a:rPr lang="en-AU" dirty="0" smtClean="0">
                <a:solidFill>
                  <a:schemeClr val="bg1"/>
                </a:solidFill>
              </a:rPr>
              <a:t>- family </a:t>
            </a:r>
            <a:r>
              <a:rPr lang="en-AU" dirty="0">
                <a:solidFill>
                  <a:schemeClr val="bg1"/>
                </a:solidFill>
              </a:rPr>
              <a:t>love</a:t>
            </a:r>
          </a:p>
          <a:p>
            <a:pPr marL="0" indent="0">
              <a:buNone/>
            </a:pPr>
            <a:r>
              <a:rPr lang="en-AU" dirty="0">
                <a:solidFill>
                  <a:schemeClr val="bg1"/>
                </a:solidFill>
              </a:rPr>
              <a:t>	</a:t>
            </a:r>
            <a:r>
              <a:rPr lang="en-AU" b="1" dirty="0" smtClean="0">
                <a:solidFill>
                  <a:srgbClr val="FFFFCC"/>
                </a:solidFill>
              </a:rPr>
              <a:t>AGAPE</a:t>
            </a:r>
            <a:r>
              <a:rPr lang="en-AU" dirty="0">
                <a:solidFill>
                  <a:schemeClr val="bg1"/>
                </a:solidFill>
              </a:rPr>
              <a:t>	</a:t>
            </a:r>
            <a:r>
              <a:rPr lang="en-AU" dirty="0" smtClean="0">
                <a:solidFill>
                  <a:schemeClr val="bg1"/>
                </a:solidFill>
              </a:rPr>
              <a:t>- God’s supernatural </a:t>
            </a:r>
            <a:r>
              <a:rPr lang="en-AU" dirty="0">
                <a:solidFill>
                  <a:schemeClr val="bg1"/>
                </a:solidFill>
              </a:rPr>
              <a:t>love </a:t>
            </a:r>
            <a:endParaRPr lang="en-AU" dirty="0" smtClean="0">
              <a:solidFill>
                <a:schemeClr val="bg1"/>
              </a:solidFill>
            </a:endParaRPr>
          </a:p>
          <a:p>
            <a:pPr marL="0" indent="0">
              <a:buNone/>
            </a:pPr>
            <a:r>
              <a:rPr lang="en-AU" dirty="0" smtClean="0">
                <a:solidFill>
                  <a:schemeClr val="bg1"/>
                </a:solidFill>
              </a:rPr>
              <a:t>"</a:t>
            </a:r>
            <a:r>
              <a:rPr lang="en-AU" dirty="0">
                <a:solidFill>
                  <a:schemeClr val="bg1"/>
                </a:solidFill>
              </a:rPr>
              <a:t>Agape" is love because of the character of the person loving, rather than the worthiness of the object being loved?  It is love ‘in spite of’ rather than love ‘because of’.</a:t>
            </a:r>
          </a:p>
          <a:p>
            <a:endParaRPr lang="en-AU" dirty="0">
              <a:solidFill>
                <a:schemeClr val="bg1"/>
              </a:solidFill>
            </a:endParaRPr>
          </a:p>
        </p:txBody>
      </p:sp>
    </p:spTree>
    <p:extLst>
      <p:ext uri="{BB962C8B-B14F-4D97-AF65-F5344CB8AC3E}">
        <p14:creationId xmlns:p14="http://schemas.microsoft.com/office/powerpoint/2010/main" val="2321351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lstStyle/>
          <a:p>
            <a:pPr marL="0" indent="0" algn="ctr">
              <a:buNone/>
            </a:pPr>
            <a:r>
              <a:rPr lang="en-AU" b="1" dirty="0" smtClean="0">
                <a:solidFill>
                  <a:schemeClr val="bg1"/>
                </a:solidFill>
              </a:rPr>
              <a:t>Recognise </a:t>
            </a:r>
            <a:r>
              <a:rPr lang="en-AU" b="1" dirty="0">
                <a:solidFill>
                  <a:schemeClr val="bg1"/>
                </a:solidFill>
              </a:rPr>
              <a:t>that - God's love is a four letter word </a:t>
            </a:r>
            <a:r>
              <a:rPr lang="en-AU" b="1" dirty="0" smtClean="0">
                <a:solidFill>
                  <a:schemeClr val="bg1"/>
                </a:solidFill>
              </a:rPr>
              <a:t>G </a:t>
            </a:r>
            <a:r>
              <a:rPr lang="en-AU" b="1" dirty="0">
                <a:solidFill>
                  <a:schemeClr val="bg1"/>
                </a:solidFill>
              </a:rPr>
              <a:t>I V E</a:t>
            </a:r>
          </a:p>
          <a:p>
            <a:pPr marL="0" indent="0">
              <a:buNone/>
            </a:pPr>
            <a:r>
              <a:rPr lang="en-AU" b="1" cap="all" dirty="0">
                <a:solidFill>
                  <a:srgbClr val="FFFFCC"/>
                </a:solidFill>
              </a:rPr>
              <a:t>Key </a:t>
            </a:r>
            <a:r>
              <a:rPr lang="en-AU" b="1" cap="all" dirty="0" smtClean="0">
                <a:solidFill>
                  <a:srgbClr val="FFFFCC"/>
                </a:solidFill>
              </a:rPr>
              <a:t>1  </a:t>
            </a:r>
            <a:r>
              <a:rPr lang="en-AU" b="1" cap="all" dirty="0">
                <a:solidFill>
                  <a:srgbClr val="FFFFCC"/>
                </a:solidFill>
              </a:rPr>
              <a:t>God </a:t>
            </a:r>
            <a:r>
              <a:rPr lang="en-AU" b="1" cap="all" dirty="0" smtClean="0">
                <a:solidFill>
                  <a:srgbClr val="FFFFCC"/>
                </a:solidFill>
              </a:rPr>
              <a:t>unconditionally </a:t>
            </a:r>
            <a:r>
              <a:rPr lang="en-AU" b="1" cap="all" dirty="0">
                <a:solidFill>
                  <a:srgbClr val="FFFFCC"/>
                </a:solidFill>
              </a:rPr>
              <a:t>Loves Us</a:t>
            </a:r>
          </a:p>
          <a:p>
            <a:pPr marL="0" indent="0">
              <a:buNone/>
            </a:pPr>
            <a:r>
              <a:rPr lang="en-US" i="1" dirty="0">
                <a:solidFill>
                  <a:schemeClr val="bg1"/>
                </a:solidFill>
              </a:rPr>
              <a:t>Romans 5:8 “But God demonstrates His own love for us in this:  While we were still sinners, Christ died for us</a:t>
            </a:r>
            <a:r>
              <a:rPr lang="en-US"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380564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normAutofit/>
          </a:bodyPr>
          <a:lstStyle/>
          <a:p>
            <a:pPr marL="0" indent="0">
              <a:buNone/>
            </a:pPr>
            <a:r>
              <a:rPr lang="en-AU" sz="3600" b="1" cap="all" dirty="0">
                <a:solidFill>
                  <a:srgbClr val="FFFFCC"/>
                </a:solidFill>
              </a:rPr>
              <a:t>Key </a:t>
            </a:r>
            <a:r>
              <a:rPr lang="en-AU" sz="3600" b="1" cap="all" dirty="0" smtClean="0">
                <a:solidFill>
                  <a:srgbClr val="FFFFCC"/>
                </a:solidFill>
              </a:rPr>
              <a:t>2  God </a:t>
            </a:r>
            <a:r>
              <a:rPr lang="en-AU" sz="3600" b="1" cap="all" dirty="0">
                <a:solidFill>
                  <a:srgbClr val="FFFFCC"/>
                </a:solidFill>
              </a:rPr>
              <a:t>Commands Us To Love</a:t>
            </a:r>
          </a:p>
          <a:p>
            <a:pPr marL="0" indent="0">
              <a:buNone/>
            </a:pPr>
            <a:r>
              <a:rPr lang="en-AU" b="1" cap="all" dirty="0">
                <a:solidFill>
                  <a:srgbClr val="CCFFFF"/>
                </a:solidFill>
              </a:rPr>
              <a:t>a. God commands us to first love Him</a:t>
            </a:r>
          </a:p>
          <a:p>
            <a:pPr marL="0" indent="0">
              <a:buNone/>
            </a:pPr>
            <a:r>
              <a:rPr lang="en-US" i="1" dirty="0">
                <a:solidFill>
                  <a:schemeClr val="bg1"/>
                </a:solidFill>
              </a:rPr>
              <a:t>Matthew 22:37 "Love the Lord your God with all year heart and with all your soul and with all you mind</a:t>
            </a:r>
            <a:r>
              <a:rPr lang="en-US" i="1" dirty="0" smtClean="0">
                <a:solidFill>
                  <a:schemeClr val="bg1"/>
                </a:solidFill>
              </a:rPr>
              <a:t>".</a:t>
            </a:r>
            <a:endParaRPr lang="en-AU" i="1" dirty="0">
              <a:solidFill>
                <a:schemeClr val="bg1"/>
              </a:solidFill>
            </a:endParaRPr>
          </a:p>
        </p:txBody>
      </p:sp>
    </p:spTree>
    <p:extLst>
      <p:ext uri="{BB962C8B-B14F-4D97-AF65-F5344CB8AC3E}">
        <p14:creationId xmlns:p14="http://schemas.microsoft.com/office/powerpoint/2010/main" val="715782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a:xfrm>
            <a:off x="457200" y="1600200"/>
            <a:ext cx="8229600" cy="5141168"/>
          </a:xfrm>
        </p:spPr>
        <p:txBody>
          <a:bodyPr>
            <a:normAutofit fontScale="92500"/>
          </a:bodyPr>
          <a:lstStyle/>
          <a:p>
            <a:pPr marL="0" indent="0">
              <a:buNone/>
            </a:pPr>
            <a:r>
              <a:rPr lang="en-AU" sz="3900" b="1" cap="all" dirty="0">
                <a:solidFill>
                  <a:srgbClr val="FFFFCC"/>
                </a:solidFill>
              </a:rPr>
              <a:t>Key </a:t>
            </a:r>
            <a:r>
              <a:rPr lang="en-AU" sz="3900" b="1" cap="all" dirty="0" smtClean="0">
                <a:solidFill>
                  <a:srgbClr val="FFFFCC"/>
                </a:solidFill>
              </a:rPr>
              <a:t>2  God </a:t>
            </a:r>
            <a:r>
              <a:rPr lang="en-AU" sz="3900" b="1" cap="all" dirty="0">
                <a:solidFill>
                  <a:srgbClr val="FFFFCC"/>
                </a:solidFill>
              </a:rPr>
              <a:t>Commands Us To Love</a:t>
            </a:r>
          </a:p>
          <a:p>
            <a:pPr marL="0" indent="0">
              <a:buNone/>
            </a:pPr>
            <a:r>
              <a:rPr lang="en-AU" b="1" cap="all" dirty="0">
                <a:solidFill>
                  <a:srgbClr val="CCFFFF"/>
                </a:solidFill>
              </a:rPr>
              <a:t>a. God commands us to first love Him</a:t>
            </a:r>
          </a:p>
          <a:p>
            <a:pPr marL="0" indent="0">
              <a:buNone/>
            </a:pPr>
            <a:r>
              <a:rPr lang="en-AU" b="1" cap="all" dirty="0" smtClean="0">
                <a:solidFill>
                  <a:srgbClr val="CCFFFF"/>
                </a:solidFill>
              </a:rPr>
              <a:t>b</a:t>
            </a:r>
            <a:r>
              <a:rPr lang="en-AU" b="1" cap="all" dirty="0">
                <a:solidFill>
                  <a:srgbClr val="CCFFFF"/>
                </a:solidFill>
              </a:rPr>
              <a:t>. God commands us to love our neighbours as ourselves </a:t>
            </a:r>
          </a:p>
          <a:p>
            <a:pPr marL="0" indent="0">
              <a:buNone/>
            </a:pPr>
            <a:r>
              <a:rPr lang="en-US" i="1" dirty="0">
                <a:solidFill>
                  <a:schemeClr val="bg1"/>
                </a:solidFill>
              </a:rPr>
              <a:t>Matthew 22:39 “Love your </a:t>
            </a:r>
            <a:r>
              <a:rPr lang="en-US" i="1" dirty="0" err="1">
                <a:solidFill>
                  <a:schemeClr val="bg1"/>
                </a:solidFill>
              </a:rPr>
              <a:t>neighbour</a:t>
            </a:r>
            <a:r>
              <a:rPr lang="en-US" i="1" dirty="0">
                <a:solidFill>
                  <a:schemeClr val="bg1"/>
                </a:solidFill>
              </a:rPr>
              <a:t> as yourself'".</a:t>
            </a:r>
            <a:endParaRPr lang="en-AU" i="1" dirty="0">
              <a:solidFill>
                <a:schemeClr val="bg1"/>
              </a:solidFill>
            </a:endParaRPr>
          </a:p>
          <a:p>
            <a:pPr marL="0" indent="0">
              <a:buNone/>
            </a:pPr>
            <a:r>
              <a:rPr lang="en-US" i="1" dirty="0">
                <a:solidFill>
                  <a:schemeClr val="bg1"/>
                </a:solidFill>
              </a:rPr>
              <a:t>1 John 3:17-18 “If anyone has material possessions and sees his brother in need but has no pity on him, how can the love of God be in him?  Dear children, let us not love with words or tongue but with actions and in truth".</a:t>
            </a:r>
            <a:endParaRPr lang="en-AU" i="1" dirty="0">
              <a:solidFill>
                <a:schemeClr val="bg1"/>
              </a:solidFill>
            </a:endParaRPr>
          </a:p>
          <a:p>
            <a:pPr marL="0" indent="0" algn="ctr">
              <a:buNone/>
            </a:pPr>
            <a:endParaRPr lang="en-AU" i="1" dirty="0">
              <a:solidFill>
                <a:schemeClr val="bg1"/>
              </a:solidFill>
            </a:endParaRPr>
          </a:p>
        </p:txBody>
      </p:sp>
    </p:spTree>
    <p:extLst>
      <p:ext uri="{BB962C8B-B14F-4D97-AF65-F5344CB8AC3E}">
        <p14:creationId xmlns:p14="http://schemas.microsoft.com/office/powerpoint/2010/main" val="384588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normAutofit/>
          </a:bodyPr>
          <a:lstStyle/>
          <a:p>
            <a:pPr marL="0" indent="0">
              <a:buNone/>
            </a:pPr>
            <a:r>
              <a:rPr lang="en-AU" sz="3600" b="1" cap="all" dirty="0">
                <a:solidFill>
                  <a:srgbClr val="FFFFCC"/>
                </a:solidFill>
              </a:rPr>
              <a:t>Key </a:t>
            </a:r>
            <a:r>
              <a:rPr lang="en-AU" sz="3600" b="1" cap="all" dirty="0" smtClean="0">
                <a:solidFill>
                  <a:srgbClr val="FFFFCC"/>
                </a:solidFill>
              </a:rPr>
              <a:t>2 God </a:t>
            </a:r>
            <a:r>
              <a:rPr lang="en-AU" sz="3600" b="1" cap="all" dirty="0">
                <a:solidFill>
                  <a:srgbClr val="FFFFCC"/>
                </a:solidFill>
              </a:rPr>
              <a:t>Commands Us To Love</a:t>
            </a:r>
          </a:p>
          <a:p>
            <a:pPr marL="0" indent="0">
              <a:buNone/>
            </a:pPr>
            <a:r>
              <a:rPr lang="en-AU" b="1" cap="all" dirty="0">
                <a:solidFill>
                  <a:srgbClr val="CCFFFF"/>
                </a:solidFill>
              </a:rPr>
              <a:t>a. God commands us to first love Him</a:t>
            </a:r>
          </a:p>
          <a:p>
            <a:pPr marL="0" indent="0">
              <a:buNone/>
            </a:pPr>
            <a:r>
              <a:rPr lang="en-AU" b="1" cap="all" dirty="0" smtClean="0">
                <a:solidFill>
                  <a:srgbClr val="CCFFFF"/>
                </a:solidFill>
              </a:rPr>
              <a:t>b</a:t>
            </a:r>
            <a:r>
              <a:rPr lang="en-AU" b="1" cap="all" dirty="0">
                <a:solidFill>
                  <a:srgbClr val="CCFFFF"/>
                </a:solidFill>
              </a:rPr>
              <a:t>. God commands us to love our neighbours as ourselves </a:t>
            </a:r>
          </a:p>
          <a:p>
            <a:pPr marL="0" indent="0">
              <a:buNone/>
            </a:pPr>
            <a:r>
              <a:rPr lang="en-AU" b="1" cap="all" dirty="0" smtClean="0">
                <a:solidFill>
                  <a:srgbClr val="CCFFFF"/>
                </a:solidFill>
              </a:rPr>
              <a:t>c</a:t>
            </a:r>
            <a:r>
              <a:rPr lang="en-AU" b="1" cap="all" dirty="0">
                <a:solidFill>
                  <a:srgbClr val="CCFFFF"/>
                </a:solidFill>
              </a:rPr>
              <a:t>. God even commands us to love our ENEMIES - Matthew 5:43-47. The acid test</a:t>
            </a:r>
          </a:p>
          <a:p>
            <a:pPr marL="0" indent="0" algn="ctr">
              <a:buNone/>
            </a:pPr>
            <a:endParaRPr lang="en-AU" i="1" dirty="0">
              <a:solidFill>
                <a:srgbClr val="CCFFFF"/>
              </a:solidFill>
            </a:endParaRPr>
          </a:p>
        </p:txBody>
      </p:sp>
    </p:spTree>
    <p:extLst>
      <p:ext uri="{BB962C8B-B14F-4D97-AF65-F5344CB8AC3E}">
        <p14:creationId xmlns:p14="http://schemas.microsoft.com/office/powerpoint/2010/main" val="38458853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lstStyle/>
          <a:p>
            <a:pPr marL="0" indent="0">
              <a:buNone/>
            </a:pPr>
            <a:r>
              <a:rPr lang="en-AU" sz="3600" b="1" cap="all" dirty="0">
                <a:solidFill>
                  <a:srgbClr val="FFFFCC"/>
                </a:solidFill>
              </a:rPr>
              <a:t>Key </a:t>
            </a:r>
            <a:r>
              <a:rPr lang="en-AU" sz="3600" b="1" cap="all" dirty="0" smtClean="0">
                <a:solidFill>
                  <a:srgbClr val="FFFFCC"/>
                </a:solidFill>
              </a:rPr>
              <a:t>3  We </a:t>
            </a:r>
            <a:r>
              <a:rPr lang="en-AU" sz="3600" b="1" cap="all" dirty="0">
                <a:solidFill>
                  <a:srgbClr val="FFFFCC"/>
                </a:solidFill>
              </a:rPr>
              <a:t>Cannot Love In Our Own Strength  </a:t>
            </a:r>
          </a:p>
          <a:p>
            <a:pPr marL="0" indent="0">
              <a:buNone/>
            </a:pPr>
            <a:r>
              <a:rPr lang="en-US" i="1" dirty="0">
                <a:solidFill>
                  <a:schemeClr val="bg1"/>
                </a:solidFill>
              </a:rPr>
              <a:t>Romans 8:8 “Those controlled by the sinful nature cannot please God".</a:t>
            </a:r>
            <a:endParaRPr lang="en-AU" i="1" dirty="0">
              <a:solidFill>
                <a:schemeClr val="bg1"/>
              </a:solidFill>
            </a:endParaRPr>
          </a:p>
          <a:p>
            <a:pPr marL="0" indent="0">
              <a:buNone/>
            </a:pPr>
            <a:r>
              <a:rPr lang="en-US" i="1" dirty="0">
                <a:solidFill>
                  <a:schemeClr val="bg1"/>
                </a:solidFill>
              </a:rPr>
              <a:t>Romans 5:5 “And hope does not disappoint us, because God has poured out His love into our hearts by the Holy Spirit, whom He has given us".</a:t>
            </a:r>
            <a:endParaRPr lang="en-AU" i="1" dirty="0">
              <a:solidFill>
                <a:schemeClr val="bg1"/>
              </a:solidFill>
            </a:endParaRPr>
          </a:p>
          <a:p>
            <a:pPr marL="0" indent="0" algn="ctr">
              <a:buNone/>
            </a:pPr>
            <a:endParaRPr lang="en-AU" i="1" dirty="0">
              <a:solidFill>
                <a:schemeClr val="bg1"/>
              </a:solidFill>
            </a:endParaRPr>
          </a:p>
        </p:txBody>
      </p:sp>
    </p:spTree>
    <p:extLst>
      <p:ext uri="{BB962C8B-B14F-4D97-AF65-F5344CB8AC3E}">
        <p14:creationId xmlns:p14="http://schemas.microsoft.com/office/powerpoint/2010/main" val="1515289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lstStyle/>
          <a:p>
            <a:pPr marL="0" indent="0">
              <a:buNone/>
            </a:pPr>
            <a:r>
              <a:rPr lang="en-AU" sz="3600" b="1" cap="all" dirty="0">
                <a:solidFill>
                  <a:srgbClr val="FFFFCC"/>
                </a:solidFill>
              </a:rPr>
              <a:t>Key </a:t>
            </a:r>
            <a:r>
              <a:rPr lang="en-AU" sz="3600" b="1" cap="all" dirty="0" smtClean="0">
                <a:solidFill>
                  <a:srgbClr val="FFFFCC"/>
                </a:solidFill>
              </a:rPr>
              <a:t>4  We </a:t>
            </a:r>
            <a:r>
              <a:rPr lang="en-AU" sz="3600" b="1" cap="all" dirty="0">
                <a:solidFill>
                  <a:srgbClr val="FFFFCC"/>
                </a:solidFill>
              </a:rPr>
              <a:t>Can Love With God's Love</a:t>
            </a:r>
          </a:p>
          <a:p>
            <a:pPr marL="0" indent="0">
              <a:buNone/>
            </a:pPr>
            <a:endParaRPr lang="en-US" i="1" dirty="0" smtClean="0">
              <a:solidFill>
                <a:schemeClr val="bg1"/>
              </a:solidFill>
            </a:endParaRPr>
          </a:p>
          <a:p>
            <a:pPr marL="0" indent="0">
              <a:buNone/>
            </a:pPr>
            <a:r>
              <a:rPr lang="en-US" i="1" dirty="0" smtClean="0">
                <a:solidFill>
                  <a:schemeClr val="bg1"/>
                </a:solidFill>
              </a:rPr>
              <a:t>Romans </a:t>
            </a:r>
            <a:r>
              <a:rPr lang="en-US" i="1" dirty="0">
                <a:solidFill>
                  <a:schemeClr val="bg1"/>
                </a:solidFill>
              </a:rPr>
              <a:t>5:5 “And hope does not disappoint us, because God has poured out His love into our hearts by the Holy Spirit, whom He has given us".</a:t>
            </a:r>
            <a:endParaRPr lang="en-AU" i="1" dirty="0">
              <a:solidFill>
                <a:schemeClr val="bg1"/>
              </a:solidFill>
            </a:endParaRPr>
          </a:p>
          <a:p>
            <a:pPr marL="0" indent="0" algn="ctr">
              <a:buNone/>
            </a:pPr>
            <a:endParaRPr lang="en-AU" i="1" dirty="0">
              <a:solidFill>
                <a:schemeClr val="bg1"/>
              </a:solidFill>
            </a:endParaRPr>
          </a:p>
        </p:txBody>
      </p:sp>
    </p:spTree>
    <p:extLst>
      <p:ext uri="{BB962C8B-B14F-4D97-AF65-F5344CB8AC3E}">
        <p14:creationId xmlns:p14="http://schemas.microsoft.com/office/powerpoint/2010/main" val="1515289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cap="all" dirty="0">
                <a:solidFill>
                  <a:srgbClr val="FFCCCC"/>
                </a:solidFill>
              </a:rPr>
              <a:t>Five Keys to God's </a:t>
            </a:r>
            <a:r>
              <a:rPr lang="en-AU" b="1" cap="all" dirty="0" smtClean="0">
                <a:solidFill>
                  <a:srgbClr val="FFCCCC"/>
                </a:solidFill>
              </a:rPr>
              <a:t>                                        love </a:t>
            </a:r>
            <a:r>
              <a:rPr lang="en-AU" b="1" cap="all" dirty="0">
                <a:solidFill>
                  <a:srgbClr val="FFCCCC"/>
                </a:solidFill>
              </a:rPr>
              <a:t>through </a:t>
            </a:r>
            <a:r>
              <a:rPr lang="en-AU" b="1" cap="all" dirty="0" smtClean="0">
                <a:solidFill>
                  <a:srgbClr val="FFCCCC"/>
                </a:solidFill>
              </a:rPr>
              <a:t>us</a:t>
            </a:r>
            <a:endParaRPr lang="en-AU" dirty="0">
              <a:solidFill>
                <a:srgbClr val="FFCCCC"/>
              </a:solidFill>
            </a:endParaRPr>
          </a:p>
        </p:txBody>
      </p:sp>
      <p:sp>
        <p:nvSpPr>
          <p:cNvPr id="5" name="Content Placeholder 4"/>
          <p:cNvSpPr>
            <a:spLocks noGrp="1"/>
          </p:cNvSpPr>
          <p:nvPr>
            <p:ph idx="1"/>
          </p:nvPr>
        </p:nvSpPr>
        <p:spPr/>
        <p:txBody>
          <a:bodyPr>
            <a:normAutofit/>
          </a:bodyPr>
          <a:lstStyle/>
          <a:p>
            <a:pPr marL="0" indent="0">
              <a:buNone/>
            </a:pPr>
            <a:r>
              <a:rPr lang="en-AU" sz="3600" b="1" cap="all" dirty="0">
                <a:solidFill>
                  <a:srgbClr val="FFFFCC"/>
                </a:solidFill>
              </a:rPr>
              <a:t>Key </a:t>
            </a:r>
            <a:r>
              <a:rPr lang="en-AU" sz="3600" b="1" cap="all" dirty="0" smtClean="0">
                <a:solidFill>
                  <a:srgbClr val="FFFFCC"/>
                </a:solidFill>
              </a:rPr>
              <a:t>5  we </a:t>
            </a:r>
            <a:r>
              <a:rPr lang="en-AU" sz="3600" b="1" cap="all" dirty="0">
                <a:solidFill>
                  <a:srgbClr val="FFFFCC"/>
                </a:solidFill>
              </a:rPr>
              <a:t>Love By Faith</a:t>
            </a:r>
          </a:p>
          <a:p>
            <a:pPr marL="0" indent="0">
              <a:buNone/>
            </a:pPr>
            <a:r>
              <a:rPr lang="en-US" i="1" dirty="0">
                <a:solidFill>
                  <a:schemeClr val="bg1"/>
                </a:solidFill>
              </a:rPr>
              <a:t>Hebrews 11:1, 6 “Now faith is being sure of what we hope for and certain of what we do not see". "And without faith it is impossible to please God, because anyone who comes to Him must believe that He exists and that He rewards those who earnestly seek Him".</a:t>
            </a:r>
            <a:endParaRPr lang="en-AU" i="1" dirty="0">
              <a:solidFill>
                <a:schemeClr val="bg1"/>
              </a:solidFill>
            </a:endParaRPr>
          </a:p>
          <a:p>
            <a:pPr marL="0" indent="0" algn="ctr">
              <a:buNone/>
            </a:pPr>
            <a:endParaRPr lang="en-AU" i="1" dirty="0">
              <a:solidFill>
                <a:schemeClr val="bg1"/>
              </a:solidFill>
            </a:endParaRPr>
          </a:p>
        </p:txBody>
      </p:sp>
    </p:spTree>
    <p:extLst>
      <p:ext uri="{BB962C8B-B14F-4D97-AF65-F5344CB8AC3E}">
        <p14:creationId xmlns:p14="http://schemas.microsoft.com/office/powerpoint/2010/main" val="1515289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663</Words>
  <Application>Microsoft Macintosh PowerPoint</Application>
  <PresentationFormat>On-screen Show (4:3)</PresentationFormat>
  <Paragraphs>62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Five Keys to God's                                         love through us</vt:lpstr>
      <vt:lpstr>Five Keys to God's                                         love through us</vt:lpstr>
      <vt:lpstr>Five Keys to God's                                         love through us</vt:lpstr>
      <vt:lpstr>Five Keys to God's                                         love through us</vt:lpstr>
      <vt:lpstr>Five Keys to God's                                         love through us</vt:lpstr>
      <vt:lpstr>Five Keys to God's                                         love through us</vt:lpstr>
      <vt:lpstr>Five Keys to God's                                         love through us</vt:lpstr>
      <vt:lpstr>Five Keys to God's                                         love through us</vt:lpstr>
      <vt:lpstr>Some                                        practical application</vt:lpstr>
      <vt:lpstr>Some                                        practical application</vt:lpstr>
      <vt:lpstr>Some                                        practical application</vt:lpstr>
      <vt:lpstr>Some                                        practical application</vt:lpstr>
      <vt:lpstr>Some                                        practical application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Melissa CROTHERS</cp:lastModifiedBy>
  <cp:revision>12</cp:revision>
  <dcterms:created xsi:type="dcterms:W3CDTF">2014-01-10T07:01:54Z</dcterms:created>
  <dcterms:modified xsi:type="dcterms:W3CDTF">2014-02-07T05:46:37Z</dcterms:modified>
</cp:coreProperties>
</file>