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5"/>
  </p:handoutMasterIdLst>
  <p:sldIdLst>
    <p:sldId id="256" r:id="rId2"/>
    <p:sldId id="257" r:id="rId3"/>
    <p:sldId id="270" r:id="rId4"/>
    <p:sldId id="271" r:id="rId5"/>
    <p:sldId id="272" r:id="rId6"/>
    <p:sldId id="274" r:id="rId7"/>
    <p:sldId id="275" r:id="rId8"/>
    <p:sldId id="276" r:id="rId9"/>
    <p:sldId id="277" r:id="rId10"/>
    <p:sldId id="278" r:id="rId11"/>
    <p:sldId id="269" r:id="rId12"/>
    <p:sldId id="279" r:id="rId13"/>
    <p:sldId id="260" r:id="rId1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769055-F4E3-429B-9571-84AE1E540FBC}" type="datetimeFigureOut">
              <a:rPr lang="en-AU" smtClean="0"/>
              <a:t>29/12/2013</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026861C-CA8B-48B0-8B11-F19FF40F4F6C}" type="slidenum">
              <a:rPr lang="en-AU" smtClean="0"/>
              <a:t>‹#›</a:t>
            </a:fld>
            <a:endParaRPr lang="en-AU"/>
          </a:p>
        </p:txBody>
      </p:sp>
    </p:spTree>
    <p:extLst>
      <p:ext uri="{BB962C8B-B14F-4D97-AF65-F5344CB8AC3E}">
        <p14:creationId xmlns:p14="http://schemas.microsoft.com/office/powerpoint/2010/main" val="19359533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BD9C0-7453-C844-B550-DF6387F0306D}"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9738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EBD9C0-7453-C844-B550-DF6387F0306D}"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255484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EBD9C0-7453-C844-B550-DF6387F0306D}"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4522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4EBD9C0-7453-C844-B550-DF6387F0306D}"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4228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4EBD9C0-7453-C844-B550-DF6387F0306D}" type="datetimeFigureOut">
              <a:rPr lang="en-US" smtClean="0"/>
              <a:t>12/29/2013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117170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4EBD9C0-7453-C844-B550-DF6387F0306D}"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364068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4EBD9C0-7453-C844-B550-DF6387F0306D}" type="datetimeFigureOut">
              <a:rPr lang="en-US" smtClean="0"/>
              <a:t>12/29/2013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225904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4EBD9C0-7453-C844-B550-DF6387F0306D}" type="datetimeFigureOut">
              <a:rPr lang="en-US" smtClean="0"/>
              <a:t>12/29/2013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211370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BD9C0-7453-C844-B550-DF6387F0306D}" type="datetimeFigureOut">
              <a:rPr lang="en-US" smtClean="0"/>
              <a:t>12/29/2013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412640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EBD9C0-7453-C844-B550-DF6387F0306D}"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38816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4EBD9C0-7453-C844-B550-DF6387F0306D}" type="datetimeFigureOut">
              <a:rPr lang="en-US" smtClean="0"/>
              <a:t>12/29/2013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1D14B-F9CB-314B-A4DE-4F4CD3E6002C}" type="slidenum">
              <a:rPr lang="en-US" smtClean="0"/>
              <a:t>‹#›</a:t>
            </a:fld>
            <a:endParaRPr lang="en-US"/>
          </a:p>
        </p:txBody>
      </p:sp>
    </p:spTree>
    <p:extLst>
      <p:ext uri="{BB962C8B-B14F-4D97-AF65-F5344CB8AC3E}">
        <p14:creationId xmlns:p14="http://schemas.microsoft.com/office/powerpoint/2010/main" val="5559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BD9C0-7453-C844-B550-DF6387F0306D}" type="datetimeFigureOut">
              <a:rPr lang="en-US" smtClean="0"/>
              <a:t>12/29/2013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1D14B-F9CB-314B-A4DE-4F4CD3E6002C}" type="slidenum">
              <a:rPr lang="en-US" smtClean="0"/>
              <a:t>‹#›</a:t>
            </a:fld>
            <a:endParaRPr lang="en-US"/>
          </a:p>
        </p:txBody>
      </p:sp>
    </p:spTree>
    <p:extLst>
      <p:ext uri="{BB962C8B-B14F-4D97-AF65-F5344CB8AC3E}">
        <p14:creationId xmlns:p14="http://schemas.microsoft.com/office/powerpoint/2010/main" val="419443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5870" y="5708470"/>
            <a:ext cx="2907957" cy="822959"/>
          </a:xfrm>
        </p:spPr>
        <p:txBody>
          <a:bodyPr>
            <a:normAutofit fontScale="77500" lnSpcReduction="20000"/>
          </a:bodyPr>
          <a:lstStyle/>
          <a:p>
            <a:r>
              <a:rPr lang="en-US" dirty="0" smtClean="0">
                <a:solidFill>
                  <a:schemeClr val="tx1"/>
                </a:solidFill>
              </a:rPr>
              <a:t>Rod Thom</a:t>
            </a:r>
          </a:p>
          <a:p>
            <a:r>
              <a:rPr lang="en-US" i="1" dirty="0" smtClean="0">
                <a:solidFill>
                  <a:schemeClr val="tx1"/>
                </a:solidFill>
              </a:rPr>
              <a:t>Luke 2:21-52</a:t>
            </a:r>
            <a:endParaRPr lang="en-US" i="1" dirty="0">
              <a:solidFill>
                <a:schemeClr val="tx1"/>
              </a:solidFill>
            </a:endParaRPr>
          </a:p>
        </p:txBody>
      </p:sp>
    </p:spTree>
    <p:extLst>
      <p:ext uri="{BB962C8B-B14F-4D97-AF65-F5344CB8AC3E}">
        <p14:creationId xmlns:p14="http://schemas.microsoft.com/office/powerpoint/2010/main" val="375495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dirty="0" smtClean="0"/>
              <a:t>Jesus Grew…</a:t>
            </a:r>
          </a:p>
          <a:p>
            <a:pPr marL="0" indent="0">
              <a:buNone/>
            </a:pPr>
            <a:r>
              <a:rPr lang="en-AU" dirty="0" smtClean="0"/>
              <a:t>-IN WISDOM</a:t>
            </a:r>
          </a:p>
          <a:p>
            <a:pPr marL="0" indent="0">
              <a:buNone/>
            </a:pPr>
            <a:r>
              <a:rPr lang="en-AU" dirty="0" smtClean="0"/>
              <a:t>-IN STATURE </a:t>
            </a:r>
            <a:endParaRPr lang="en-AU" dirty="0"/>
          </a:p>
          <a:p>
            <a:pPr marL="0" indent="0">
              <a:buNone/>
            </a:pPr>
            <a:r>
              <a:rPr lang="en-AU" dirty="0" smtClean="0"/>
              <a:t>-FAVOUR </a:t>
            </a:r>
            <a:r>
              <a:rPr lang="en-AU" dirty="0"/>
              <a:t>WITH </a:t>
            </a:r>
            <a:r>
              <a:rPr lang="en-AU" dirty="0" smtClean="0"/>
              <a:t>GOD</a:t>
            </a:r>
          </a:p>
          <a:p>
            <a:pPr marL="0" indent="0">
              <a:buNone/>
            </a:pPr>
            <a:r>
              <a:rPr lang="en-AU" dirty="0" smtClean="0"/>
              <a:t>-FAVOUR </a:t>
            </a:r>
            <a:r>
              <a:rPr lang="en-AU" dirty="0"/>
              <a:t>WITH </a:t>
            </a:r>
            <a:r>
              <a:rPr lang="en-AU" dirty="0" smtClean="0"/>
              <a:t>MAN</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732" y="3957728"/>
            <a:ext cx="3361067" cy="258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8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b="1" i="1" dirty="0" smtClean="0"/>
              <a:t>SO WHAT?</a:t>
            </a:r>
            <a:endParaRPr lang="en-AU"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75" y="2788920"/>
            <a:ext cx="3814783"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6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514350" indent="-514350">
              <a:buAutoNum type="arabicPeriod"/>
            </a:pPr>
            <a:r>
              <a:rPr lang="en-AU" i="1" dirty="0" smtClean="0"/>
              <a:t>Principle</a:t>
            </a:r>
            <a:r>
              <a:rPr lang="en-AU" i="1" dirty="0"/>
              <a:t>:  They made God’s Word central to their </a:t>
            </a:r>
            <a:r>
              <a:rPr lang="en-AU" i="1" dirty="0" smtClean="0"/>
              <a:t>family</a:t>
            </a:r>
          </a:p>
          <a:p>
            <a:pPr marL="514350" indent="-514350">
              <a:buAutoNum type="arabicPeriod"/>
            </a:pPr>
            <a:r>
              <a:rPr lang="en-AU" i="1" dirty="0"/>
              <a:t>Principle:  They encouraged Jesus to participate in spiritual </a:t>
            </a:r>
            <a:r>
              <a:rPr lang="en-AU" i="1" dirty="0" smtClean="0"/>
              <a:t>activities</a:t>
            </a:r>
          </a:p>
          <a:p>
            <a:pPr marL="514350" indent="-514350">
              <a:buAutoNum type="arabicPeriod"/>
            </a:pPr>
            <a:r>
              <a:rPr lang="en-AU" i="1" dirty="0"/>
              <a:t>Principle:  They set an </a:t>
            </a:r>
            <a:r>
              <a:rPr lang="en-AU" i="1" dirty="0" smtClean="0"/>
              <a:t>example</a:t>
            </a:r>
          </a:p>
          <a:p>
            <a:pPr marL="0" indent="0">
              <a:buNone/>
            </a:pPr>
            <a:endParaRPr lang="en-AU" dirty="0" smtClean="0"/>
          </a:p>
          <a:p>
            <a:pPr marL="0" indent="0">
              <a:buNone/>
            </a:pPr>
            <a:r>
              <a:rPr lang="en-AU" dirty="0" smtClean="0"/>
              <a:t>PRAYER</a:t>
            </a:r>
          </a:p>
          <a:p>
            <a:pPr marL="514350" indent="-514350">
              <a:buAutoNum type="arabicPeriod"/>
            </a:pP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4766038"/>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67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610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smtClean="0"/>
              <a:t>Luke2:21 </a:t>
            </a:r>
            <a:r>
              <a:rPr lang="en-AU" i="1" dirty="0"/>
              <a:t>On the eighth day, when it was time to circumcise the child, he was named Jesus, the name the angel had given him before he was conceived.</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610" y="3991104"/>
            <a:ext cx="2708704" cy="262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71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smtClean="0"/>
              <a:t>Luke2:39 </a:t>
            </a:r>
            <a:r>
              <a:rPr lang="en-AU" i="1" dirty="0"/>
              <a:t>When Joseph and Mary had done everything required by the Law of the Lord, they returned to Galilee to their own town of Nazareth. 40 And the child grew and became strong; he was filled with wisdom, and the grace of God was on him.</a:t>
            </a:r>
            <a:endParaRPr lang="en-US"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59" y="5015818"/>
            <a:ext cx="3056341" cy="171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16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a:t>The Boy Jesus at the Temple</a:t>
            </a:r>
          </a:p>
          <a:p>
            <a:pPr marL="0" indent="0">
              <a:buNone/>
            </a:pPr>
            <a:r>
              <a:rPr lang="en-AU" i="1" dirty="0"/>
              <a:t>Luke 2:41 Every year Jesus’ parents went to Jerusalem for the Festival of the Passover. 42 When he was twelve years old, they went up to the festival, according to the custom. </a:t>
            </a:r>
          </a:p>
        </p:txBody>
      </p:sp>
    </p:spTree>
    <p:extLst>
      <p:ext uri="{BB962C8B-B14F-4D97-AF65-F5344CB8AC3E}">
        <p14:creationId xmlns:p14="http://schemas.microsoft.com/office/powerpoint/2010/main" val="2966953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a:t>43 After the festival was over, while his parents were returning home, the boy Jesus stayed behind in Jerusalem, but they were unaware of it. 44 Thinking he was in their company, </a:t>
            </a:r>
            <a:r>
              <a:rPr lang="en-AU" i="1"/>
              <a:t>they </a:t>
            </a:r>
            <a:r>
              <a:rPr lang="en-AU" i="1" smtClean="0"/>
              <a:t>travelled </a:t>
            </a:r>
            <a:r>
              <a:rPr lang="en-AU" i="1" dirty="0"/>
              <a:t>on for a day. Then they began looking for him among their relatives and friends. 45 When they did not find him, they went back to Jerusalem to look for him. </a:t>
            </a:r>
          </a:p>
        </p:txBody>
      </p:sp>
    </p:spTree>
    <p:extLst>
      <p:ext uri="{BB962C8B-B14F-4D97-AF65-F5344CB8AC3E}">
        <p14:creationId xmlns:p14="http://schemas.microsoft.com/office/powerpoint/2010/main" val="171303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a:t>46 After three </a:t>
            </a:r>
            <a:r>
              <a:rPr lang="en-AU" i="1" dirty="0" smtClean="0"/>
              <a:t>days they </a:t>
            </a:r>
            <a:r>
              <a:rPr lang="en-AU" i="1" dirty="0"/>
              <a:t>found him in the temple courts, sitting among the teachers, listening to them and asking them questions. 47 Everyone who heard him was amazed at his understanding and his answers.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8" y="4589927"/>
            <a:ext cx="2682239" cy="206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834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lnSpcReduction="10000"/>
          </a:bodyPr>
          <a:lstStyle/>
          <a:p>
            <a:pPr marL="0" indent="0">
              <a:buNone/>
            </a:pPr>
            <a:r>
              <a:rPr lang="en-AU" i="1" dirty="0"/>
              <a:t>48 When his parents saw him, they were astonished. His mother said to him, “Son, why have you treated us like this? Your father and I have been anxiously searching for you.”</a:t>
            </a:r>
          </a:p>
          <a:p>
            <a:pPr marL="0" indent="0">
              <a:buNone/>
            </a:pPr>
            <a:r>
              <a:rPr lang="en-AU" i="1" dirty="0"/>
              <a:t>49 “Why were you searching for me?” he asked. “Didn’t you know I had to be in my Father’s house?” d 50 But they did not understand what he was saying to them. </a:t>
            </a:r>
          </a:p>
        </p:txBody>
      </p:sp>
    </p:spTree>
    <p:extLst>
      <p:ext uri="{BB962C8B-B14F-4D97-AF65-F5344CB8AC3E}">
        <p14:creationId xmlns:p14="http://schemas.microsoft.com/office/powerpoint/2010/main" val="326467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a:t>51 Then he went down to Nazareth with them and was obedient to them. But his mother treasured all these things in her heart. 52 And Jesus grew in </a:t>
            </a:r>
            <a:r>
              <a:rPr lang="en-AU" b="1" i="1" dirty="0"/>
              <a:t>wisdom</a:t>
            </a:r>
            <a:r>
              <a:rPr lang="en-AU" i="1" dirty="0"/>
              <a:t> and </a:t>
            </a:r>
            <a:r>
              <a:rPr lang="en-AU" b="1" i="1" dirty="0"/>
              <a:t>stature</a:t>
            </a:r>
            <a:r>
              <a:rPr lang="en-AU" i="1" dirty="0"/>
              <a:t>, and </a:t>
            </a:r>
            <a:r>
              <a:rPr lang="en-AU" b="1" i="1" dirty="0"/>
              <a:t>in favour </a:t>
            </a:r>
            <a:r>
              <a:rPr lang="en-AU" i="1" dirty="0"/>
              <a:t>with God and man.</a:t>
            </a:r>
          </a:p>
        </p:txBody>
      </p:sp>
    </p:spTree>
    <p:extLst>
      <p:ext uri="{BB962C8B-B14F-4D97-AF65-F5344CB8AC3E}">
        <p14:creationId xmlns:p14="http://schemas.microsoft.com/office/powerpoint/2010/main" val="120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0" y="457200"/>
            <a:ext cx="5852160" cy="960438"/>
          </a:xfrm>
        </p:spPr>
        <p:txBody>
          <a:bodyPr>
            <a:normAutofit/>
          </a:bodyPr>
          <a:lstStyle/>
          <a:p>
            <a:r>
              <a:rPr lang="en-AU" b="1" i="1" dirty="0" smtClean="0"/>
              <a:t>PARENTING </a:t>
            </a:r>
            <a:r>
              <a:rPr lang="en-AU" b="1" i="1" dirty="0" smtClean="0"/>
              <a:t>JESUS</a:t>
            </a:r>
            <a:endParaRPr lang="en-US" b="1" i="1" dirty="0"/>
          </a:p>
        </p:txBody>
      </p:sp>
      <p:sp>
        <p:nvSpPr>
          <p:cNvPr id="3" name="Content Placeholder 2"/>
          <p:cNvSpPr>
            <a:spLocks noGrp="1"/>
          </p:cNvSpPr>
          <p:nvPr>
            <p:ph idx="1"/>
          </p:nvPr>
        </p:nvSpPr>
        <p:spPr>
          <a:xfrm>
            <a:off x="1110342" y="2018211"/>
            <a:ext cx="7576457" cy="4525963"/>
          </a:xfrm>
        </p:spPr>
        <p:txBody>
          <a:bodyPr>
            <a:normAutofit/>
          </a:bodyPr>
          <a:lstStyle/>
          <a:p>
            <a:pPr marL="0" indent="0">
              <a:buNone/>
            </a:pPr>
            <a:r>
              <a:rPr lang="en-AU" i="1" dirty="0"/>
              <a:t>51 Then he went down to Nazareth with them and was obedient to them. But his mother treasured all these things in her heart. 52 And Jesus grew in </a:t>
            </a:r>
            <a:r>
              <a:rPr lang="en-AU" b="1" i="1" dirty="0"/>
              <a:t>wisdom</a:t>
            </a:r>
            <a:r>
              <a:rPr lang="en-AU" i="1" dirty="0"/>
              <a:t> and </a:t>
            </a:r>
            <a:r>
              <a:rPr lang="en-AU" b="1" i="1" dirty="0"/>
              <a:t>stature</a:t>
            </a:r>
            <a:r>
              <a:rPr lang="en-AU" i="1" dirty="0"/>
              <a:t>, and </a:t>
            </a:r>
            <a:r>
              <a:rPr lang="en-AU" b="1" i="1" dirty="0"/>
              <a:t>in favour </a:t>
            </a:r>
            <a:r>
              <a:rPr lang="en-AU" i="1" dirty="0" smtClean="0"/>
              <a:t>with </a:t>
            </a:r>
            <a:r>
              <a:rPr lang="en-AU" i="1" dirty="0"/>
              <a:t>God and man</a:t>
            </a:r>
            <a:r>
              <a:rPr lang="en-AU" i="1" dirty="0" smtClean="0"/>
              <a:t>.</a:t>
            </a:r>
          </a:p>
          <a:p>
            <a:pPr marL="0" indent="0">
              <a:buNone/>
            </a:pPr>
            <a:endParaRPr lang="en-AU" i="1" dirty="0"/>
          </a:p>
          <a:p>
            <a:pPr marL="0" indent="0">
              <a:buNone/>
            </a:pPr>
            <a:r>
              <a:rPr lang="en-AU" i="1" dirty="0"/>
              <a:t>Jesus grew mentally, physically, spiritually and </a:t>
            </a:r>
            <a:r>
              <a:rPr lang="en-AU" i="1" dirty="0" smtClean="0"/>
              <a:t>socially</a:t>
            </a:r>
            <a:endParaRPr lang="en-AU" i="1" dirty="0"/>
          </a:p>
        </p:txBody>
      </p:sp>
    </p:spTree>
    <p:extLst>
      <p:ext uri="{BB962C8B-B14F-4D97-AF65-F5344CB8AC3E}">
        <p14:creationId xmlns:p14="http://schemas.microsoft.com/office/powerpoint/2010/main" val="1166497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485</Words>
  <Application>Microsoft Office PowerPoint</Application>
  <PresentationFormat>On-screen Show (4:3)</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PARENTING JESUS</vt:lpstr>
      <vt:lpstr>PARENTING JESUS</vt:lpstr>
      <vt:lpstr>PARENTING JESUS</vt:lpstr>
      <vt:lpstr>PARENTING JESUS</vt:lpstr>
      <vt:lpstr>PARENTING JESUS</vt:lpstr>
      <vt:lpstr>PARENTING JESUS</vt:lpstr>
      <vt:lpstr>PARENTING JESUS</vt:lpstr>
      <vt:lpstr>PARENTING JESUS</vt:lpstr>
      <vt:lpstr>PARENTING JESUS</vt:lpstr>
      <vt:lpstr>PARENTING JESUS</vt:lpstr>
      <vt:lpstr>PARENTING JESUS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CROTHERS</dc:creator>
  <cp:lastModifiedBy>Rod Thom</cp:lastModifiedBy>
  <cp:revision>27</cp:revision>
  <cp:lastPrinted>2013-12-28T23:43:08Z</cp:lastPrinted>
  <dcterms:created xsi:type="dcterms:W3CDTF">2013-11-29T03:36:53Z</dcterms:created>
  <dcterms:modified xsi:type="dcterms:W3CDTF">2013-12-28T23:52:05Z</dcterms:modified>
</cp:coreProperties>
</file>