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0" r:id="rId9"/>
    <p:sldId id="267" r:id="rId10"/>
    <p:sldId id="268" r:id="rId11"/>
    <p:sldId id="27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5EF0-47C1-4677-9148-7B173F1B7537}" type="datetimeFigureOut">
              <a:rPr lang="en-AU" smtClean="0"/>
              <a:t>8/12/2013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3D89-0F3D-4C27-826E-67EEED9142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94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4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4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3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8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4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0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D9C0-7453-C844-B550-DF6387F0306D}" type="datetimeFigureOut">
              <a:rPr lang="en-US" smtClean="0"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D14B-F9CB-314B-A4DE-4F4CD3E60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3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03805" y="5469467"/>
            <a:ext cx="4385733" cy="70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>
                <a:solidFill>
                  <a:srgbClr val="C00000"/>
                </a:solidFill>
              </a:rPr>
              <a:t>Luke 1:39-56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495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3. The Holy One is Near (Luke 1:50-56)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24" y="1600200"/>
            <a:ext cx="8229600" cy="4868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Luke 1:50-56</a:t>
            </a:r>
          </a:p>
          <a:p>
            <a:pPr marL="0" indent="0">
              <a:buNone/>
            </a:pPr>
            <a:r>
              <a:rPr lang="en-US" baseline="30000" dirty="0"/>
              <a:t>53 </a:t>
            </a:r>
            <a:r>
              <a:rPr lang="en-US" dirty="0"/>
              <a:t>He has filled the hungry with good things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and sent the rich away with empty hands.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54 </a:t>
            </a:r>
            <a:r>
              <a:rPr lang="en-US" dirty="0"/>
              <a:t>He has helped his servant Israel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and remembered to be merciful. </a:t>
            </a: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US" baseline="30000" dirty="0"/>
              <a:t>55 </a:t>
            </a:r>
            <a:r>
              <a:rPr lang="en-US" dirty="0"/>
              <a:t>For he made this promise to our ancestors,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to Abraham and his children forever.” 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baseline="30000" dirty="0" smtClean="0"/>
              <a:t>56</a:t>
            </a:r>
            <a:r>
              <a:rPr lang="en-US" baseline="30000" dirty="0"/>
              <a:t> </a:t>
            </a:r>
            <a:r>
              <a:rPr lang="en-US" dirty="0"/>
              <a:t>Mary stayed with Elizabeth about three months and then went back to her own </a:t>
            </a:r>
            <a:r>
              <a:rPr lang="en-US" dirty="0" smtClean="0"/>
              <a:t>home.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45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4000" b="1" i="1" dirty="0" smtClean="0"/>
              <a:t>Wholeheartedly </a:t>
            </a:r>
            <a:r>
              <a:rPr lang="en-US" sz="4000" b="1" i="1" dirty="0"/>
              <a:t>believe the Lord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who </a:t>
            </a:r>
            <a:r>
              <a:rPr lang="en-US" sz="4000" b="1" i="1" dirty="0"/>
              <a:t>reveals and accomplishes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what </a:t>
            </a:r>
            <a:r>
              <a:rPr lang="en-US" sz="4000" b="1" i="1" dirty="0"/>
              <a:t>he says he will do</a:t>
            </a:r>
            <a:endParaRPr lang="en-AU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2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1. Baby Jumps, Spirit Speaks (Luke 1:39-45</a:t>
            </a:r>
            <a:r>
              <a:rPr lang="en-US" b="1" u="sn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90" y="1608667"/>
            <a:ext cx="8229600" cy="48683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Luke 1:38-41</a:t>
            </a:r>
          </a:p>
          <a:p>
            <a:pPr marL="0" indent="0">
              <a:buNone/>
            </a:pPr>
            <a:r>
              <a:rPr lang="en-US" baseline="30000" dirty="0" smtClean="0"/>
              <a:t>38</a:t>
            </a:r>
            <a:r>
              <a:rPr lang="en-US" baseline="30000" dirty="0"/>
              <a:t> </a:t>
            </a:r>
            <a:r>
              <a:rPr lang="en-US" dirty="0" smtClean="0"/>
              <a:t>Mary </a:t>
            </a:r>
            <a:r>
              <a:rPr lang="en-US" dirty="0"/>
              <a:t>responded, “I am the Lord’s servant. May everything you have said about me come true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39 </a:t>
            </a:r>
            <a:r>
              <a:rPr lang="en-US" dirty="0"/>
              <a:t>A few days later Mary hurried to the hill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country </a:t>
            </a:r>
            <a:r>
              <a:rPr lang="en-US" dirty="0"/>
              <a:t>of Judea, to the town </a:t>
            </a:r>
            <a:r>
              <a:rPr lang="en-US" baseline="30000" dirty="0"/>
              <a:t>40 </a:t>
            </a:r>
            <a:r>
              <a:rPr lang="en-US" dirty="0"/>
              <a:t>where Zechariah lived. She entered the house and greeted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Elizabeth</a:t>
            </a:r>
            <a:r>
              <a:rPr lang="en-US" dirty="0"/>
              <a:t>. </a:t>
            </a:r>
            <a:r>
              <a:rPr lang="en-US" baseline="30000" dirty="0"/>
              <a:t>41 </a:t>
            </a:r>
            <a:r>
              <a:rPr lang="en-US" dirty="0"/>
              <a:t>At the sound of Mary’s greeting, Elizabeth’s child leaped within her, and Elizabeth was filled with the Holy Spirit.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1. Baby Jumps, Spirit Speaks (Luke 1:39-45</a:t>
            </a:r>
            <a:r>
              <a:rPr lang="en-US" b="1" u="sn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9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Luke 1:15</a:t>
            </a:r>
          </a:p>
          <a:p>
            <a:pPr marL="0" lvl="0" indent="0">
              <a:buNone/>
            </a:pPr>
            <a:r>
              <a:rPr lang="en-US" dirty="0"/>
              <a:t>1:15 He (John) will be filled with the Holy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Spirit</a:t>
            </a:r>
            <a:r>
              <a:rPr lang="en-US" dirty="0"/>
              <a:t>, even before his birth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u="sng" dirty="0" smtClean="0"/>
              <a:t>Luke 1:6</a:t>
            </a:r>
            <a:endParaRPr lang="en-US" b="1" u="sng" dirty="0"/>
          </a:p>
          <a:p>
            <a:pPr marL="0" lvl="0" indent="0">
              <a:buNone/>
            </a:pPr>
            <a:r>
              <a:rPr lang="en-US" dirty="0"/>
              <a:t> “Zechariah and Elizabeth were righteous in God’s eyes, careful to obey all of the Lord’s commandments and regulations.”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6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1. Baby Jumps, Spirit Speaks (Luke 1:39-45</a:t>
            </a:r>
            <a:r>
              <a:rPr lang="en-US" b="1" u="sng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9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Luke 1:42-45</a:t>
            </a:r>
          </a:p>
          <a:p>
            <a:pPr marL="0" indent="0">
              <a:buNone/>
            </a:pPr>
            <a:r>
              <a:rPr lang="en-US" baseline="30000" dirty="0"/>
              <a:t>42 </a:t>
            </a:r>
            <a:r>
              <a:rPr lang="en-US" dirty="0"/>
              <a:t>Elizabeth gave a glad cry and exclaimed to Mary, “God has blessed you above all women, and your child is blessed.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/>
              <a:t>43 </a:t>
            </a:r>
            <a:r>
              <a:rPr lang="en-US" dirty="0"/>
              <a:t>Why am I so honored, that the mother of my Lord should visit me? </a:t>
            </a:r>
            <a:r>
              <a:rPr lang="en-US" baseline="30000" dirty="0"/>
              <a:t>44 </a:t>
            </a:r>
            <a:r>
              <a:rPr lang="en-US" dirty="0"/>
              <a:t>When I heard your greeting, the baby in my womb jumped for joy.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45 </a:t>
            </a:r>
            <a:r>
              <a:rPr lang="en-US" dirty="0"/>
              <a:t>You are blessed because you believed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Lord would do what he said.”</a:t>
            </a:r>
            <a:endParaRPr lang="en-AU" dirty="0"/>
          </a:p>
          <a:p>
            <a:pPr marL="0" lv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4000" b="1" i="1" dirty="0" smtClean="0"/>
              <a:t>Wholeheartedly </a:t>
            </a:r>
            <a:r>
              <a:rPr lang="en-US" sz="4000" b="1" i="1" dirty="0"/>
              <a:t>believe the Lord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who </a:t>
            </a:r>
            <a:r>
              <a:rPr lang="en-US" sz="4000" b="1" i="1" dirty="0"/>
              <a:t>reveals and accomplishes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what </a:t>
            </a:r>
            <a:r>
              <a:rPr lang="en-US" sz="4000" b="1" i="1" dirty="0"/>
              <a:t>he says he will do</a:t>
            </a:r>
            <a:endParaRPr lang="en-AU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4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2. Mary Worships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(</a:t>
            </a:r>
            <a:r>
              <a:rPr lang="en-US" b="1" u="sng" dirty="0"/>
              <a:t>Luke 1:46-49)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57" y="1600200"/>
            <a:ext cx="8229600" cy="4868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Luke 1:46-49</a:t>
            </a:r>
          </a:p>
          <a:p>
            <a:pPr marL="0" indent="0">
              <a:buNone/>
            </a:pPr>
            <a:r>
              <a:rPr lang="en-US" baseline="30000" dirty="0"/>
              <a:t>46 </a:t>
            </a:r>
            <a:r>
              <a:rPr lang="en-US" dirty="0"/>
              <a:t>Mary responded,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“Oh, how my soul praises the Lord.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47 </a:t>
            </a:r>
            <a:r>
              <a:rPr lang="en-US" dirty="0"/>
              <a:t>How my spirit rejoices in God my Savior!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48 </a:t>
            </a:r>
            <a:r>
              <a:rPr lang="en-US" dirty="0"/>
              <a:t>For he took notice of his lowly servant girl,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and from now on all generations will call me blessed.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49 </a:t>
            </a:r>
            <a:r>
              <a:rPr lang="en-US" dirty="0"/>
              <a:t>For the Mighty One is holy,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and he has done great things for me. </a:t>
            </a:r>
            <a:endParaRPr lang="en-AU" dirty="0"/>
          </a:p>
          <a:p>
            <a:pPr marL="0" lv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0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2. Mary Worships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(</a:t>
            </a:r>
            <a:r>
              <a:rPr lang="en-US" b="1" u="sng" dirty="0"/>
              <a:t>Luke 1:46-49)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88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Luke 1:46-49</a:t>
            </a:r>
          </a:p>
          <a:p>
            <a:r>
              <a:rPr lang="en-AU" dirty="0" smtClean="0"/>
              <a:t>Similarities to Hannah’s prayer (1 Samuel 2)</a:t>
            </a:r>
          </a:p>
          <a:p>
            <a:r>
              <a:rPr lang="en-AU" dirty="0" smtClean="0"/>
              <a:t>Luke 1:38 Mary the Lord’s Servant</a:t>
            </a:r>
          </a:p>
          <a:p>
            <a:pPr lvl="0"/>
            <a:r>
              <a:rPr lang="en-AU" dirty="0"/>
              <a:t>“</a:t>
            </a:r>
            <a:r>
              <a:rPr lang="en-US" dirty="0"/>
              <a:t>She had God’s grace and presence (v. 28) in unique measure, but not in measure that lifted her up for eternal praise and worship…This blessed child </a:t>
            </a:r>
            <a:r>
              <a:rPr lang="en-US" dirty="0" smtClean="0"/>
              <a:t>placed </a:t>
            </a:r>
            <a:r>
              <a:rPr lang="en-US" dirty="0"/>
              <a:t>Mary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position of blessing.” </a:t>
            </a:r>
            <a:r>
              <a:rPr lang="en-US" dirty="0" smtClean="0"/>
              <a:t>Butler, T. C.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40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4000" b="1" i="1" dirty="0" smtClean="0"/>
              <a:t>Wholeheartedly </a:t>
            </a:r>
            <a:r>
              <a:rPr lang="en-US" sz="4000" b="1" i="1" dirty="0"/>
              <a:t>believe the Lord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who </a:t>
            </a:r>
            <a:r>
              <a:rPr lang="en-US" sz="4000" b="1" i="1" dirty="0"/>
              <a:t>reveals and accomplishes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>what </a:t>
            </a:r>
            <a:r>
              <a:rPr lang="en-US" sz="4000" b="1" i="1" dirty="0"/>
              <a:t>he says he will do</a:t>
            </a:r>
            <a:endParaRPr lang="en-AU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2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932" y="274638"/>
            <a:ext cx="5875867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3. The Holy One is Near (Luke 1:50-56)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90" y="1600200"/>
            <a:ext cx="8229600" cy="486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Luke 1:50-56</a:t>
            </a:r>
          </a:p>
          <a:p>
            <a:pPr marL="0" indent="0">
              <a:buNone/>
            </a:pPr>
            <a:r>
              <a:rPr lang="en-US" baseline="30000" dirty="0"/>
              <a:t>50 </a:t>
            </a:r>
            <a:r>
              <a:rPr lang="en-US" dirty="0"/>
              <a:t>He shows mercy from generation to generation </a:t>
            </a:r>
            <a:r>
              <a:rPr lang="en-US" dirty="0" smtClean="0"/>
              <a:t>to </a:t>
            </a:r>
            <a:r>
              <a:rPr lang="en-US" dirty="0"/>
              <a:t>all who fear him.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/>
              <a:t>51 </a:t>
            </a:r>
            <a:r>
              <a:rPr lang="en-US" dirty="0"/>
              <a:t>His mighty arm has done tremendous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things! He </a:t>
            </a:r>
            <a:r>
              <a:rPr lang="en-US" dirty="0"/>
              <a:t>has scattered the proud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haughty </a:t>
            </a:r>
            <a:r>
              <a:rPr lang="en-US" dirty="0"/>
              <a:t>ones. </a:t>
            </a:r>
            <a:endParaRPr lang="en-AU" dirty="0"/>
          </a:p>
          <a:p>
            <a:pPr marL="0" indent="0">
              <a:buNone/>
            </a:pPr>
            <a:r>
              <a:rPr lang="en-US" baseline="30000" dirty="0"/>
              <a:t>52 </a:t>
            </a:r>
            <a:r>
              <a:rPr lang="en-US" dirty="0"/>
              <a:t>He has brought down princes from their thrones </a:t>
            </a:r>
            <a:r>
              <a:rPr lang="en-US" dirty="0" smtClean="0"/>
              <a:t>and </a:t>
            </a:r>
            <a:r>
              <a:rPr lang="en-US" dirty="0"/>
              <a:t>exalted the humble.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67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156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1. Baby Jumps, Spirit Speaks (Luke 1:39-45)</vt:lpstr>
      <vt:lpstr>1. Baby Jumps, Spirit Speaks (Luke 1:39-45)</vt:lpstr>
      <vt:lpstr>1. Baby Jumps, Spirit Speaks (Luke 1:39-45)</vt:lpstr>
      <vt:lpstr>PowerPoint Presentation</vt:lpstr>
      <vt:lpstr>2. Mary Worships  (Luke 1:46-49)</vt:lpstr>
      <vt:lpstr>2. Mary Worships  (Luke 1:46-49)</vt:lpstr>
      <vt:lpstr>PowerPoint Presentation</vt:lpstr>
      <vt:lpstr>3. The Holy One is Near (Luke 1:50-56)</vt:lpstr>
      <vt:lpstr>3. The Holy One is Near (Luke 1:50-56)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CROTHERS</dc:creator>
  <cp:lastModifiedBy>Worship</cp:lastModifiedBy>
  <cp:revision>30</cp:revision>
  <dcterms:created xsi:type="dcterms:W3CDTF">2013-11-29T03:36:53Z</dcterms:created>
  <dcterms:modified xsi:type="dcterms:W3CDTF">2013-12-08T03:51:51Z</dcterms:modified>
</cp:coreProperties>
</file>