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9" r:id="rId5"/>
    <p:sldId id="260" r:id="rId6"/>
    <p:sldId id="27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221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25EE-9617-4F05-ABC1-1AB9C494D5E7}" type="datetimeFigureOut">
              <a:rPr lang="en-AU" smtClean="0"/>
              <a:t>29/11/2013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A532-B811-40E0-9E26-811B9F128D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814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25EE-9617-4F05-ABC1-1AB9C494D5E7}" type="datetimeFigureOut">
              <a:rPr lang="en-AU" smtClean="0"/>
              <a:t>29/11/2013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A532-B811-40E0-9E26-811B9F128D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29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25EE-9617-4F05-ABC1-1AB9C494D5E7}" type="datetimeFigureOut">
              <a:rPr lang="en-AU" smtClean="0"/>
              <a:t>29/11/2013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A532-B811-40E0-9E26-811B9F128D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202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25EE-9617-4F05-ABC1-1AB9C494D5E7}" type="datetimeFigureOut">
              <a:rPr lang="en-AU" smtClean="0"/>
              <a:t>29/11/2013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A532-B811-40E0-9E26-811B9F128D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43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25EE-9617-4F05-ABC1-1AB9C494D5E7}" type="datetimeFigureOut">
              <a:rPr lang="en-AU" smtClean="0"/>
              <a:t>29/11/2013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A532-B811-40E0-9E26-811B9F128D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813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25EE-9617-4F05-ABC1-1AB9C494D5E7}" type="datetimeFigureOut">
              <a:rPr lang="en-AU" smtClean="0"/>
              <a:t>29/11/2013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A532-B811-40E0-9E26-811B9F128D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03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25EE-9617-4F05-ABC1-1AB9C494D5E7}" type="datetimeFigureOut">
              <a:rPr lang="en-AU" smtClean="0"/>
              <a:t>29/11/2013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A532-B811-40E0-9E26-811B9F128D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197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25EE-9617-4F05-ABC1-1AB9C494D5E7}" type="datetimeFigureOut">
              <a:rPr lang="en-AU" smtClean="0"/>
              <a:t>29/11/2013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A532-B811-40E0-9E26-811B9F128D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748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25EE-9617-4F05-ABC1-1AB9C494D5E7}" type="datetimeFigureOut">
              <a:rPr lang="en-AU" smtClean="0"/>
              <a:t>29/11/2013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A532-B811-40E0-9E26-811B9F128D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875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25EE-9617-4F05-ABC1-1AB9C494D5E7}" type="datetimeFigureOut">
              <a:rPr lang="en-AU" smtClean="0"/>
              <a:t>29/11/2013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A532-B811-40E0-9E26-811B9F128D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55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25EE-9617-4F05-ABC1-1AB9C494D5E7}" type="datetimeFigureOut">
              <a:rPr lang="en-AU" smtClean="0"/>
              <a:t>29/11/2013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A532-B811-40E0-9E26-811B9F128D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683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325EE-9617-4F05-ABC1-1AB9C494D5E7}" type="datetimeFigureOut">
              <a:rPr lang="en-AU" smtClean="0"/>
              <a:t>29/11/2013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FA532-B811-40E0-9E26-811B9F128D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011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596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787208" cy="1143000"/>
          </a:xfrm>
        </p:spPr>
        <p:txBody>
          <a:bodyPr>
            <a:normAutofit/>
          </a:bodyPr>
          <a:lstStyle/>
          <a:p>
            <a:pPr algn="r"/>
            <a:r>
              <a:rPr lang="en-AU" b="1" cap="all" dirty="0"/>
              <a:t>Belief or Unbelief</a:t>
            </a:r>
            <a:r>
              <a:rPr lang="en-AU" b="1" cap="all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4400" b="1" cap="all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AU" sz="4400" b="1" cap="all" dirty="0" smtClean="0">
                <a:solidFill>
                  <a:schemeClr val="accent2">
                    <a:lumMod val="50000"/>
                  </a:schemeClr>
                </a:solidFill>
              </a:rPr>
              <a:t>Introduction</a:t>
            </a:r>
          </a:p>
          <a:p>
            <a:endParaRPr lang="en-AU" sz="4400" b="1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9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AU" b="1" cap="all" dirty="0" smtClean="0"/>
              <a:t>Unbelief or belief?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928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cap="all" dirty="0">
                <a:solidFill>
                  <a:schemeClr val="accent2">
                    <a:lumMod val="50000"/>
                  </a:schemeClr>
                </a:solidFill>
              </a:rPr>
              <a:t>Unbelief (Luke 1:5–25</a:t>
            </a:r>
            <a:r>
              <a:rPr lang="en-US" sz="5400" b="1" cap="all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sz="4400" b="1" i="1" dirty="0" smtClean="0"/>
              <a:t>A </a:t>
            </a:r>
            <a:r>
              <a:rPr lang="en-US" sz="4400" b="1" i="1" dirty="0"/>
              <a:t>faithful priest (vv. 5–7</a:t>
            </a:r>
            <a:r>
              <a:rPr lang="en-US" sz="4400" b="1" i="1" dirty="0" smtClean="0"/>
              <a:t>)</a:t>
            </a:r>
          </a:p>
          <a:p>
            <a:pPr lvl="1"/>
            <a:r>
              <a:rPr lang="en-US" sz="4400" b="1" i="1" dirty="0" smtClean="0"/>
              <a:t>A </a:t>
            </a:r>
            <a:r>
              <a:rPr lang="en-US" sz="4400" b="1" i="1" dirty="0"/>
              <a:t>frightened priest (vv. 8–17</a:t>
            </a:r>
            <a:r>
              <a:rPr lang="en-US" sz="4400" b="1" i="1" dirty="0" smtClean="0"/>
              <a:t>)</a:t>
            </a:r>
          </a:p>
          <a:p>
            <a:pPr lvl="1"/>
            <a:r>
              <a:rPr lang="en-US" sz="4400" b="1" i="1" dirty="0" smtClean="0"/>
              <a:t>A </a:t>
            </a:r>
            <a:r>
              <a:rPr lang="en-US" sz="4400" b="1" i="1" dirty="0"/>
              <a:t>fickle priest (vv. </a:t>
            </a:r>
            <a:r>
              <a:rPr lang="en-US" sz="4400" b="1" i="1" dirty="0" smtClean="0"/>
              <a:t>18–22)</a:t>
            </a:r>
          </a:p>
          <a:p>
            <a:pPr lvl="1"/>
            <a:r>
              <a:rPr lang="en-US" sz="4400" b="1" i="1" dirty="0" smtClean="0"/>
              <a:t>A </a:t>
            </a:r>
            <a:r>
              <a:rPr lang="en-US" sz="4400" b="1" i="1" dirty="0" err="1"/>
              <a:t>favoured</a:t>
            </a:r>
            <a:r>
              <a:rPr lang="en-US" sz="4400" b="1" i="1" dirty="0"/>
              <a:t> priest (vv. 23–25</a:t>
            </a:r>
            <a:r>
              <a:rPr lang="en-US" sz="4400" b="1" i="1" dirty="0" smtClean="0"/>
              <a:t>)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3750162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858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AU" b="1" cap="all" dirty="0"/>
              <a:t>Belief or Unbelief</a:t>
            </a:r>
            <a:r>
              <a:rPr lang="en-AU" b="1" cap="all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8172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cap="all" dirty="0">
                <a:solidFill>
                  <a:schemeClr val="accent2">
                    <a:lumMod val="50000"/>
                  </a:schemeClr>
                </a:solidFill>
              </a:rPr>
              <a:t>Faith (Luke 1:26–38)</a:t>
            </a:r>
            <a:endParaRPr lang="en-AU" sz="5400" b="1" cap="all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sz="4800" b="1" i="1" dirty="0" smtClean="0"/>
              <a:t>Mary’s </a:t>
            </a:r>
            <a:r>
              <a:rPr lang="en-US" sz="4000" b="1" i="1" dirty="0"/>
              <a:t>surprise (vv. 26–33</a:t>
            </a:r>
            <a:r>
              <a:rPr lang="en-US" sz="4000" b="1" i="1" dirty="0" smtClean="0"/>
              <a:t>)</a:t>
            </a:r>
            <a:endParaRPr lang="en-US" sz="4800" b="1" i="1" dirty="0" smtClean="0"/>
          </a:p>
          <a:p>
            <a:pPr lvl="1"/>
            <a:r>
              <a:rPr lang="en-US" sz="4800" b="1" i="1" dirty="0" smtClean="0"/>
              <a:t>Mary’s </a:t>
            </a:r>
            <a:r>
              <a:rPr lang="en-US" sz="4800" b="1" i="1" dirty="0"/>
              <a:t>surrender </a:t>
            </a:r>
            <a:r>
              <a:rPr lang="en-US" sz="4000" b="1" i="1" dirty="0"/>
              <a:t>(vv. 34–48</a:t>
            </a:r>
            <a:r>
              <a:rPr lang="en-US" sz="4000" b="1" i="1" dirty="0" smtClean="0"/>
              <a:t>)</a:t>
            </a:r>
            <a:r>
              <a:rPr lang="en-US" sz="4000" dirty="0" smtClean="0"/>
              <a:t> 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3919488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AU" b="1" cap="all" dirty="0"/>
              <a:t>Belief or Unbelief</a:t>
            </a:r>
            <a:r>
              <a:rPr lang="en-AU" b="1" cap="all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999381"/>
            <a:ext cx="74271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cap="all" dirty="0">
                <a:solidFill>
                  <a:schemeClr val="accent2">
                    <a:lumMod val="50000"/>
                  </a:schemeClr>
                </a:solidFill>
              </a:rPr>
              <a:t>Response</a:t>
            </a:r>
            <a:endParaRPr lang="en-AU" sz="5400" b="1" cap="all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5400" b="1" dirty="0"/>
              <a:t>Unbelief</a:t>
            </a:r>
            <a:endParaRPr lang="en-AU" sz="5400" b="1" dirty="0"/>
          </a:p>
          <a:p>
            <a:pPr marL="0" indent="0" algn="ctr">
              <a:buNone/>
            </a:pPr>
            <a:r>
              <a:rPr lang="en-US" sz="5400" b="1" dirty="0"/>
              <a:t>Or </a:t>
            </a:r>
            <a:endParaRPr lang="en-AU" sz="5400" b="1" dirty="0"/>
          </a:p>
          <a:p>
            <a:pPr marL="0" indent="0" algn="ctr">
              <a:buNone/>
            </a:pPr>
            <a:r>
              <a:rPr lang="en-US" sz="5400" b="1" dirty="0"/>
              <a:t>Belief? </a:t>
            </a:r>
            <a:endParaRPr lang="en-AU" sz="5400" b="1" dirty="0"/>
          </a:p>
          <a:p>
            <a:endParaRPr lang="en-AU" sz="5400" dirty="0"/>
          </a:p>
        </p:txBody>
      </p:sp>
    </p:spTree>
    <p:extLst>
      <p:ext uri="{BB962C8B-B14F-4D97-AF65-F5344CB8AC3E}">
        <p14:creationId xmlns:p14="http://schemas.microsoft.com/office/powerpoint/2010/main" val="3919488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32" y="55780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AU" b="1" cap="all" dirty="0"/>
              <a:t>Belief or Unbelief</a:t>
            </a:r>
            <a:r>
              <a:rPr lang="en-AU" b="1" cap="all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9488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102</Words>
  <Application>Microsoft Macintosh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Belief or Unbelief?</vt:lpstr>
      <vt:lpstr>Unbelief or belief?</vt:lpstr>
      <vt:lpstr>Belief or Unbelief?</vt:lpstr>
      <vt:lpstr>Belief or Unbelief?</vt:lpstr>
      <vt:lpstr>Belief or Unbelief?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Bond</dc:creator>
  <cp:lastModifiedBy>Melissa CROTHERS</cp:lastModifiedBy>
  <cp:revision>4</cp:revision>
  <dcterms:created xsi:type="dcterms:W3CDTF">2013-11-27T02:51:26Z</dcterms:created>
  <dcterms:modified xsi:type="dcterms:W3CDTF">2013-11-29T07:03:28Z</dcterms:modified>
</cp:coreProperties>
</file>