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6" r:id="rId17"/>
    <p:sldId id="277" r:id="rId18"/>
    <p:sldId id="281" r:id="rId19"/>
    <p:sldId id="278" r:id="rId20"/>
    <p:sldId id="279" r:id="rId21"/>
    <p:sldId id="282" r:id="rId2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8CE1EB9A-31DF-4096-97E4-A1EEC3D2BBDF}" type="datetimeFigureOut">
              <a:rPr lang="en-AU"/>
              <a:pPr>
                <a:defRPr/>
              </a:pPr>
              <a:t>23/09/2013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83778B7-E27A-4C33-8F04-6961D58302F6}" type="slidenum">
              <a:rPr lang="en-AU"/>
              <a:pPr>
                <a:defRPr/>
              </a:pPr>
              <a:t>‹#›</a:t>
            </a:fld>
            <a:endParaRPr lang="en-AU"/>
          </a:p>
        </p:txBody>
      </p:sp>
    </p:spTree>
    <p:extLst>
      <p:ext uri="{BB962C8B-B14F-4D97-AF65-F5344CB8AC3E}">
        <p14:creationId xmlns:p14="http://schemas.microsoft.com/office/powerpoint/2010/main" val="166660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B75C954-2E18-4C3B-80E3-466BA10E9645}" type="datetimeFigureOut">
              <a:rPr lang="en-AU"/>
              <a:pPr>
                <a:defRPr/>
              </a:pPr>
              <a:t>23/09/2013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8F0A91E-82C7-4478-9E66-84FCD162BE16}" type="slidenum">
              <a:rPr lang="en-AU"/>
              <a:pPr>
                <a:defRPr/>
              </a:pPr>
              <a:t>‹#›</a:t>
            </a:fld>
            <a:endParaRPr lang="en-AU"/>
          </a:p>
        </p:txBody>
      </p:sp>
    </p:spTree>
    <p:extLst>
      <p:ext uri="{BB962C8B-B14F-4D97-AF65-F5344CB8AC3E}">
        <p14:creationId xmlns:p14="http://schemas.microsoft.com/office/powerpoint/2010/main" val="111333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8FF7705-E4FD-4722-B95C-401580ABC537}" type="datetimeFigureOut">
              <a:rPr lang="en-AU"/>
              <a:pPr>
                <a:defRPr/>
              </a:pPr>
              <a:t>23/09/2013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D21F586-65C9-4E78-83E0-FB010BF0FA8E}" type="slidenum">
              <a:rPr lang="en-AU"/>
              <a:pPr>
                <a:defRPr/>
              </a:pPr>
              <a:t>‹#›</a:t>
            </a:fld>
            <a:endParaRPr lang="en-AU"/>
          </a:p>
        </p:txBody>
      </p:sp>
    </p:spTree>
    <p:extLst>
      <p:ext uri="{BB962C8B-B14F-4D97-AF65-F5344CB8AC3E}">
        <p14:creationId xmlns:p14="http://schemas.microsoft.com/office/powerpoint/2010/main" val="347264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84D361E-3519-4332-8D4E-F4204A4F7F09}" type="datetimeFigureOut">
              <a:rPr lang="en-AU"/>
              <a:pPr>
                <a:defRPr/>
              </a:pPr>
              <a:t>23/09/2013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11A5E49-9392-4D70-BEBD-9D2ECD09FDAB}" type="slidenum">
              <a:rPr lang="en-AU"/>
              <a:pPr>
                <a:defRPr/>
              </a:pPr>
              <a:t>‹#›</a:t>
            </a:fld>
            <a:endParaRPr lang="en-AU"/>
          </a:p>
        </p:txBody>
      </p:sp>
    </p:spTree>
    <p:extLst>
      <p:ext uri="{BB962C8B-B14F-4D97-AF65-F5344CB8AC3E}">
        <p14:creationId xmlns:p14="http://schemas.microsoft.com/office/powerpoint/2010/main" val="297836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59A929-FB7D-4026-A8EF-3C96B155B746}" type="datetimeFigureOut">
              <a:rPr lang="en-AU"/>
              <a:pPr>
                <a:defRPr/>
              </a:pPr>
              <a:t>23/09/2013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13B58E8-1EC4-457A-A4B5-A872FA488E60}" type="slidenum">
              <a:rPr lang="en-AU"/>
              <a:pPr>
                <a:defRPr/>
              </a:pPr>
              <a:t>‹#›</a:t>
            </a:fld>
            <a:endParaRPr lang="en-AU"/>
          </a:p>
        </p:txBody>
      </p:sp>
    </p:spTree>
    <p:extLst>
      <p:ext uri="{BB962C8B-B14F-4D97-AF65-F5344CB8AC3E}">
        <p14:creationId xmlns:p14="http://schemas.microsoft.com/office/powerpoint/2010/main" val="169895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64768F8A-321E-4E0A-B706-87292A36DFFF}" type="datetimeFigureOut">
              <a:rPr lang="en-AU"/>
              <a:pPr>
                <a:defRPr/>
              </a:pPr>
              <a:t>23/09/2013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E03A2497-5158-4437-82DD-1C1DE55103A6}" type="slidenum">
              <a:rPr lang="en-AU"/>
              <a:pPr>
                <a:defRPr/>
              </a:pPr>
              <a:t>‹#›</a:t>
            </a:fld>
            <a:endParaRPr lang="en-AU"/>
          </a:p>
        </p:txBody>
      </p:sp>
    </p:spTree>
    <p:extLst>
      <p:ext uri="{BB962C8B-B14F-4D97-AF65-F5344CB8AC3E}">
        <p14:creationId xmlns:p14="http://schemas.microsoft.com/office/powerpoint/2010/main" val="65739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5D9A7396-7F52-47E6-B5B8-9FA53DFD3AA2}" type="datetimeFigureOut">
              <a:rPr lang="en-AU"/>
              <a:pPr>
                <a:defRPr/>
              </a:pPr>
              <a:t>23/09/2013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E23E1FE-1D11-4CEE-A078-775EAF7A6B48}" type="slidenum">
              <a:rPr lang="en-AU"/>
              <a:pPr>
                <a:defRPr/>
              </a:pPr>
              <a:t>‹#›</a:t>
            </a:fld>
            <a:endParaRPr lang="en-AU"/>
          </a:p>
        </p:txBody>
      </p:sp>
    </p:spTree>
    <p:extLst>
      <p:ext uri="{BB962C8B-B14F-4D97-AF65-F5344CB8AC3E}">
        <p14:creationId xmlns:p14="http://schemas.microsoft.com/office/powerpoint/2010/main" val="2280066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D1C38E3D-3B7E-4809-A8A6-0C0E28D49FA8}" type="datetimeFigureOut">
              <a:rPr lang="en-AU"/>
              <a:pPr>
                <a:defRPr/>
              </a:pPr>
              <a:t>23/09/2013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CAC88084-6E10-4DF0-A984-232903FF8235}" type="slidenum">
              <a:rPr lang="en-AU"/>
              <a:pPr>
                <a:defRPr/>
              </a:pPr>
              <a:t>‹#›</a:t>
            </a:fld>
            <a:endParaRPr lang="en-AU"/>
          </a:p>
        </p:txBody>
      </p:sp>
    </p:spTree>
    <p:extLst>
      <p:ext uri="{BB962C8B-B14F-4D97-AF65-F5344CB8AC3E}">
        <p14:creationId xmlns:p14="http://schemas.microsoft.com/office/powerpoint/2010/main" val="273688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364A18-DF8E-438A-B01C-C51A2CAF957C}" type="datetimeFigureOut">
              <a:rPr lang="en-AU"/>
              <a:pPr>
                <a:defRPr/>
              </a:pPr>
              <a:t>23/09/2013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041D0F61-FB98-4969-8C64-F4046CCFB116}" type="slidenum">
              <a:rPr lang="en-AU"/>
              <a:pPr>
                <a:defRPr/>
              </a:pPr>
              <a:t>‹#›</a:t>
            </a:fld>
            <a:endParaRPr lang="en-AU"/>
          </a:p>
        </p:txBody>
      </p:sp>
    </p:spTree>
    <p:extLst>
      <p:ext uri="{BB962C8B-B14F-4D97-AF65-F5344CB8AC3E}">
        <p14:creationId xmlns:p14="http://schemas.microsoft.com/office/powerpoint/2010/main" val="211498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99D689-D0AD-42BA-8475-59438F089EEA}" type="datetimeFigureOut">
              <a:rPr lang="en-AU"/>
              <a:pPr>
                <a:defRPr/>
              </a:pPr>
              <a:t>23/09/2013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2D786F3-BF3A-41D7-B041-18322CA11920}" type="slidenum">
              <a:rPr lang="en-AU"/>
              <a:pPr>
                <a:defRPr/>
              </a:pPr>
              <a:t>‹#›</a:t>
            </a:fld>
            <a:endParaRPr lang="en-AU"/>
          </a:p>
        </p:txBody>
      </p:sp>
    </p:spTree>
    <p:extLst>
      <p:ext uri="{BB962C8B-B14F-4D97-AF65-F5344CB8AC3E}">
        <p14:creationId xmlns:p14="http://schemas.microsoft.com/office/powerpoint/2010/main" val="146828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987988-3134-420F-8C5B-DF8DC665B3C1}" type="datetimeFigureOut">
              <a:rPr lang="en-AU"/>
              <a:pPr>
                <a:defRPr/>
              </a:pPr>
              <a:t>23/09/2013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2EF1364-09CD-4A1F-AF4A-F1E19354128B}" type="slidenum">
              <a:rPr lang="en-AU"/>
              <a:pPr>
                <a:defRPr/>
              </a:pPr>
              <a:t>‹#›</a:t>
            </a:fld>
            <a:endParaRPr lang="en-AU"/>
          </a:p>
        </p:txBody>
      </p:sp>
    </p:spTree>
    <p:extLst>
      <p:ext uri="{BB962C8B-B14F-4D97-AF65-F5344CB8AC3E}">
        <p14:creationId xmlns:p14="http://schemas.microsoft.com/office/powerpoint/2010/main" val="6384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18D2553-4EAD-47DF-8761-D1611C86522B}" type="datetimeFigureOut">
              <a:rPr lang="en-AU"/>
              <a:pPr>
                <a:defRPr/>
              </a:pPr>
              <a:t>23/09/2013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1BD3BE4-0A9E-4C8D-A55A-029661D854F9}"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endParaRPr lang="en-US" altLang="en-US" smtClean="0"/>
          </a:p>
        </p:txBody>
      </p:sp>
      <p:sp>
        <p:nvSpPr>
          <p:cNvPr id="13315" name="Rectangle 3"/>
          <p:cNvSpPr>
            <a:spLocks noGrp="1"/>
          </p:cNvSpPr>
          <p:nvPr>
            <p:ph type="body" idx="1"/>
          </p:nvPr>
        </p:nvSpPr>
        <p:spPr/>
        <p:txBody>
          <a:bodyPr/>
          <a:lstStyle/>
          <a:p>
            <a:pPr>
              <a:buFont typeface="Arial" charset="0"/>
              <a:buNone/>
            </a:pPr>
            <a:r>
              <a:rPr lang="en-AU" altLang="en-US" smtClean="0"/>
              <a:t>    </a:t>
            </a:r>
            <a:r>
              <a:rPr lang="en-AU" altLang="en-US" sz="3600" smtClean="0"/>
              <a:t>John 14 is a love story</a:t>
            </a:r>
          </a:p>
          <a:p>
            <a:pPr>
              <a:buFont typeface="Arial" charset="0"/>
              <a:buNone/>
            </a:pPr>
            <a:r>
              <a:rPr lang="en-AU" altLang="en-US" sz="3600" smtClean="0"/>
              <a:t>    </a:t>
            </a:r>
          </a:p>
          <a:p>
            <a:pPr>
              <a:buFont typeface="Arial" charset="0"/>
              <a:buNone/>
            </a:pPr>
            <a:r>
              <a:rPr lang="en-AU" altLang="en-US" sz="3600" smtClean="0"/>
              <a:t>   The implication of John 14 is that intimacy is the goal of the gospel.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endParaRPr lang="en-US" altLang="en-US" smtClean="0"/>
          </a:p>
        </p:txBody>
      </p:sp>
      <p:sp>
        <p:nvSpPr>
          <p:cNvPr id="14339" name="Rectangle 3"/>
          <p:cNvSpPr>
            <a:spLocks noGrp="1"/>
          </p:cNvSpPr>
          <p:nvPr>
            <p:ph type="body" idx="1"/>
          </p:nvPr>
        </p:nvSpPr>
        <p:spPr>
          <a:xfrm>
            <a:off x="457200" y="692150"/>
            <a:ext cx="8229600" cy="5434013"/>
          </a:xfrm>
        </p:spPr>
        <p:txBody>
          <a:bodyPr/>
          <a:lstStyle/>
          <a:p>
            <a:pPr>
              <a:buFont typeface="Arial" charset="0"/>
              <a:buNone/>
            </a:pPr>
            <a:r>
              <a:rPr lang="en-AU" altLang="en-US" smtClean="0"/>
              <a:t>    Do not let your hearts be troubled:</a:t>
            </a:r>
          </a:p>
          <a:p>
            <a:pPr>
              <a:buFont typeface="Arial" charset="0"/>
              <a:buNone/>
            </a:pPr>
            <a:r>
              <a:rPr lang="en-AU" altLang="en-US" smtClean="0"/>
              <a:t>	If you have seen me then you have seen the Father</a:t>
            </a:r>
          </a:p>
          <a:p>
            <a:pPr>
              <a:buFont typeface="Arial" charset="0"/>
              <a:buNone/>
            </a:pPr>
            <a:endParaRPr lang="en-AU" altLang="en-US" smtClean="0"/>
          </a:p>
          <a:p>
            <a:pPr>
              <a:buFont typeface="Arial" charset="0"/>
              <a:buNone/>
            </a:pPr>
            <a:r>
              <a:rPr lang="en-AU" altLang="en-US" smtClean="0"/>
              <a:t>   In God there is only Christlikeness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endParaRPr lang="en-US" altLang="en-US" smtClean="0"/>
          </a:p>
        </p:txBody>
      </p:sp>
      <p:sp>
        <p:nvSpPr>
          <p:cNvPr id="15363" name="Rectangle 3"/>
          <p:cNvSpPr>
            <a:spLocks noGrp="1"/>
          </p:cNvSpPr>
          <p:nvPr>
            <p:ph type="body" idx="1"/>
          </p:nvPr>
        </p:nvSpPr>
        <p:spPr>
          <a:xfrm>
            <a:off x="457200" y="765175"/>
            <a:ext cx="8229600" cy="5360988"/>
          </a:xfrm>
        </p:spPr>
        <p:txBody>
          <a:bodyPr/>
          <a:lstStyle/>
          <a:p>
            <a:pPr>
              <a:buFont typeface="Arial" charset="0"/>
              <a:buNone/>
            </a:pPr>
            <a:r>
              <a:rPr lang="en-AU" altLang="en-US" i="1" smtClean="0"/>
              <a:t>    13 And I will do whatever you ask in my name, so that the Father may be glorified in the Son. 14 You may ask me for anything in my name, and I will do it</a:t>
            </a:r>
          </a:p>
          <a:p>
            <a:pPr>
              <a:buFont typeface="Arial" charset="0"/>
              <a:buNone/>
            </a:pPr>
            <a:endParaRPr lang="en-AU" altLang="en-US" i="1" smtClean="0"/>
          </a:p>
          <a:p>
            <a:pPr>
              <a:buFont typeface="Arial" charset="0"/>
              <a:buNone/>
            </a:pPr>
            <a:endParaRPr lang="en-AU" altLang="en-US" i="1" smtClean="0"/>
          </a:p>
          <a:p>
            <a:pPr>
              <a:buFont typeface="Arial" charset="0"/>
              <a:buNone/>
            </a:pPr>
            <a:r>
              <a:rPr lang="en-AU" altLang="en-US" i="1" smtClean="0"/>
              <a:t>	</a:t>
            </a:r>
            <a:r>
              <a:rPr lang="en-AU" altLang="en-US" smtClean="0"/>
              <a:t>Do not be troubled: You can talk with me at any time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endParaRPr lang="en-US" altLang="en-US" smtClean="0"/>
          </a:p>
        </p:txBody>
      </p:sp>
      <p:sp>
        <p:nvSpPr>
          <p:cNvPr id="16387" name="Rectangle 3"/>
          <p:cNvSpPr>
            <a:spLocks noGrp="1"/>
          </p:cNvSpPr>
          <p:nvPr>
            <p:ph type="body" idx="1"/>
          </p:nvPr>
        </p:nvSpPr>
        <p:spPr>
          <a:xfrm>
            <a:off x="457200" y="260350"/>
            <a:ext cx="8229600" cy="5865813"/>
          </a:xfrm>
        </p:spPr>
        <p:txBody>
          <a:bodyPr/>
          <a:lstStyle/>
          <a:p>
            <a:pPr>
              <a:lnSpc>
                <a:spcPct val="90000"/>
              </a:lnSpc>
              <a:buFont typeface="Arial" charset="0"/>
              <a:buNone/>
            </a:pPr>
            <a:r>
              <a:rPr lang="en-AU" altLang="en-US" b="1" smtClean="0"/>
              <a:t>    John 14:15-27</a:t>
            </a:r>
            <a:r>
              <a:rPr lang="en-AU" altLang="en-US" smtClean="0"/>
              <a:t> </a:t>
            </a:r>
          </a:p>
          <a:p>
            <a:pPr>
              <a:lnSpc>
                <a:spcPct val="90000"/>
              </a:lnSpc>
              <a:buFont typeface="Arial" charset="0"/>
              <a:buNone/>
            </a:pPr>
            <a:r>
              <a:rPr lang="en-AU" altLang="en-US" smtClean="0"/>
              <a:t>   15 ‘If you love me, keep my commands. 16 And I will ask the Father, and he will give you another advocate to help you and be with you for ever – 17 the Spirit of truth. The world cannot accept him, because it neither sees him nor knows him. But you know him, for he lives with you and will be in you. 18 I will not leave you as orphans; I will come to you. 19 Before long, the world will not see me any more, but you will see me. Because I live, you also will live.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endParaRPr lang="en-US" altLang="en-US" smtClean="0"/>
          </a:p>
        </p:txBody>
      </p:sp>
      <p:sp>
        <p:nvSpPr>
          <p:cNvPr id="17411" name="Rectangle 3"/>
          <p:cNvSpPr>
            <a:spLocks noGrp="1"/>
          </p:cNvSpPr>
          <p:nvPr>
            <p:ph type="body" idx="1"/>
          </p:nvPr>
        </p:nvSpPr>
        <p:spPr>
          <a:xfrm>
            <a:off x="457200" y="333375"/>
            <a:ext cx="8229600" cy="5792788"/>
          </a:xfrm>
        </p:spPr>
        <p:txBody>
          <a:bodyPr/>
          <a:lstStyle/>
          <a:p>
            <a:pPr>
              <a:buFont typeface="Arial" charset="0"/>
              <a:buNone/>
            </a:pPr>
            <a:r>
              <a:rPr lang="en-AU" altLang="en-US" smtClean="0"/>
              <a:t>   20 On that day you will realise that I am in my Father, and you are in me, and I am in you. 21 Whoever has my commands and keeps them is the one who loves me. The one who loves me will be loved by my Father, and I too will love them and show myself to them.’</a:t>
            </a:r>
          </a:p>
          <a:p>
            <a:pPr>
              <a:buFont typeface="Arial" charset="0"/>
              <a:buNone/>
            </a:pPr>
            <a:r>
              <a:rPr lang="en-AU" altLang="en-US" smtClean="0"/>
              <a:t>   22 Then Judas (not Judas Iscariot) said, ‘But, Lord, why do you intend to show yourself to us and not to the world?’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endParaRPr lang="en-US" altLang="en-US" smtClean="0"/>
          </a:p>
        </p:txBody>
      </p:sp>
      <p:sp>
        <p:nvSpPr>
          <p:cNvPr id="18435" name="Rectangle 3"/>
          <p:cNvSpPr>
            <a:spLocks noGrp="1"/>
          </p:cNvSpPr>
          <p:nvPr>
            <p:ph type="body" idx="1"/>
          </p:nvPr>
        </p:nvSpPr>
        <p:spPr>
          <a:xfrm>
            <a:off x="457200" y="333375"/>
            <a:ext cx="8229600" cy="5792788"/>
          </a:xfrm>
        </p:spPr>
        <p:txBody>
          <a:bodyPr/>
          <a:lstStyle/>
          <a:p>
            <a:pPr>
              <a:buFont typeface="Arial" charset="0"/>
              <a:buNone/>
            </a:pPr>
            <a:r>
              <a:rPr lang="en-AU" altLang="en-US" sz="2800" smtClean="0"/>
              <a:t>   23 Jesus replied, ‘Anyone who loves me will obey my teaching. My Father will love them, and we will come to them and make our home with them. 24 Anyone who does not love me will not obey my teaching. These words you hear are not my own; they belong to the Father who sent me.</a:t>
            </a:r>
          </a:p>
          <a:p>
            <a:pPr>
              <a:buFont typeface="Arial" charset="0"/>
              <a:buNone/>
            </a:pPr>
            <a:r>
              <a:rPr lang="en-AU" altLang="en-US" sz="2800" smtClean="0"/>
              <a:t>    25 ‘All this I have spoken while still with you. 26 But the Advocate, the Holy Spirit, whom the Father will send in my name, will teach you all things and will remind you of everything I have said to you. 27 Peace I leave with you; my peace I give you. I do not give to you as the world gives. Do not let your hearts be troubled and do not be afraid.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endParaRPr lang="en-US" altLang="en-US" smtClean="0"/>
          </a:p>
        </p:txBody>
      </p:sp>
      <p:sp>
        <p:nvSpPr>
          <p:cNvPr id="22531" name="Rectangle 3"/>
          <p:cNvSpPr>
            <a:spLocks noGrp="1"/>
          </p:cNvSpPr>
          <p:nvPr>
            <p:ph type="body" idx="1"/>
          </p:nvPr>
        </p:nvSpPr>
        <p:spPr>
          <a:xfrm>
            <a:off x="457200" y="620713"/>
            <a:ext cx="8229600" cy="5505450"/>
          </a:xfrm>
        </p:spPr>
        <p:txBody>
          <a:bodyPr/>
          <a:lstStyle/>
          <a:p>
            <a:pPr>
              <a:buFont typeface="Arial" charset="0"/>
              <a:buNone/>
            </a:pPr>
            <a:r>
              <a:rPr lang="en-AU" altLang="en-US" smtClean="0"/>
              <a:t>Do not be troubled…I will not abandon you</a:t>
            </a:r>
            <a:endParaRPr lang="en-AU" altLang="en-US" b="1" smtClean="0"/>
          </a:p>
          <a:p>
            <a:pPr>
              <a:buFont typeface="Arial" charset="0"/>
              <a:buNone/>
            </a:pPr>
            <a:r>
              <a:rPr lang="en-AU" altLang="en-US" smtClean="0"/>
              <a:t>My Father will send</a:t>
            </a:r>
            <a:r>
              <a:rPr lang="en-AU" altLang="en-US" b="1" smtClean="0"/>
              <a:t> </a:t>
            </a:r>
            <a:r>
              <a:rPr lang="en-AU" altLang="en-US" smtClean="0"/>
              <a:t>the</a:t>
            </a:r>
            <a:r>
              <a:rPr lang="en-AU" altLang="en-US" b="1" smtClean="0"/>
              <a:t> Holy Spirit</a:t>
            </a:r>
          </a:p>
          <a:p>
            <a:r>
              <a:rPr lang="en-AU" altLang="en-US" smtClean="0"/>
              <a:t>Advocate</a:t>
            </a:r>
          </a:p>
          <a:p>
            <a:r>
              <a:rPr lang="en-AU" altLang="en-US" smtClean="0"/>
              <a:t>Spirit of truth</a:t>
            </a:r>
          </a:p>
          <a:p>
            <a:r>
              <a:rPr lang="en-AU" altLang="en-US" smtClean="0"/>
              <a:t>With you and in you</a:t>
            </a:r>
          </a:p>
          <a:p>
            <a:r>
              <a:rPr lang="en-AU" altLang="en-US" smtClean="0"/>
              <a:t>Teach you all things</a:t>
            </a:r>
          </a:p>
          <a:p>
            <a:r>
              <a:rPr lang="en-AU" altLang="en-US" smtClean="0"/>
              <a:t>Remind you of what I have told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 calcmode="lin" valueType="num">
                                      <p:cBhvr additive="base">
                                        <p:cTn id="7"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 calcmode="lin" valueType="num">
                                      <p:cBhvr additive="base">
                                        <p:cTn id="13"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additive="base">
                                        <p:cTn id="19"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anim calcmode="lin" valueType="num">
                                      <p:cBhvr additive="base">
                                        <p:cTn id="25"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anim calcmode="lin" valueType="num">
                                      <p:cBhvr additive="base">
                                        <p:cTn id="31"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endParaRPr lang="en-US" altLang="en-US" smtClean="0"/>
          </a:p>
        </p:txBody>
      </p:sp>
      <p:sp>
        <p:nvSpPr>
          <p:cNvPr id="23555" name="Rectangle 3"/>
          <p:cNvSpPr>
            <a:spLocks noGrp="1"/>
          </p:cNvSpPr>
          <p:nvPr>
            <p:ph type="body" idx="1"/>
          </p:nvPr>
        </p:nvSpPr>
        <p:spPr>
          <a:xfrm>
            <a:off x="457200" y="333375"/>
            <a:ext cx="8229600" cy="5792788"/>
          </a:xfrm>
        </p:spPr>
        <p:txBody>
          <a:bodyPr/>
          <a:lstStyle/>
          <a:p>
            <a:pPr>
              <a:lnSpc>
                <a:spcPct val="90000"/>
              </a:lnSpc>
              <a:buFont typeface="Arial" charset="0"/>
              <a:buNone/>
            </a:pPr>
            <a:r>
              <a:rPr lang="en-AU" altLang="en-US" b="1" smtClean="0"/>
              <a:t>   NOTE</a:t>
            </a:r>
            <a:r>
              <a:rPr lang="en-AU" altLang="en-US" smtClean="0"/>
              <a:t> </a:t>
            </a:r>
            <a:r>
              <a:rPr lang="en-AU" altLang="en-US" b="1" smtClean="0"/>
              <a:t>the strong connection between love and obedience</a:t>
            </a:r>
            <a:endParaRPr lang="en-AU" altLang="en-US" smtClean="0"/>
          </a:p>
          <a:p>
            <a:pPr>
              <a:lnSpc>
                <a:spcPct val="90000"/>
              </a:lnSpc>
            </a:pPr>
            <a:r>
              <a:rPr lang="en-AU" altLang="en-US" smtClean="0"/>
              <a:t>15 ‘If you love me, keep my commands.</a:t>
            </a:r>
          </a:p>
          <a:p>
            <a:pPr>
              <a:lnSpc>
                <a:spcPct val="90000"/>
              </a:lnSpc>
            </a:pPr>
            <a:r>
              <a:rPr lang="en-AU" altLang="en-US" smtClean="0"/>
              <a:t>21 Whoever has my commands and keeps them is the one who loves me.</a:t>
            </a:r>
          </a:p>
          <a:p>
            <a:pPr>
              <a:lnSpc>
                <a:spcPct val="90000"/>
              </a:lnSpc>
            </a:pPr>
            <a:r>
              <a:rPr lang="en-AU" altLang="en-US" smtClean="0"/>
              <a:t>23 Jesus replied, ‘Anyone who loves me will obey my teaching. My Father will love them, and we will come to them and </a:t>
            </a:r>
            <a:r>
              <a:rPr lang="en-AU" altLang="en-US" b="1" smtClean="0"/>
              <a:t>make our home</a:t>
            </a:r>
            <a:r>
              <a:rPr lang="en-AU" altLang="en-US" smtClean="0"/>
              <a:t> with them</a:t>
            </a:r>
          </a:p>
          <a:p>
            <a:pPr>
              <a:lnSpc>
                <a:spcPct val="90000"/>
              </a:lnSpc>
            </a:pPr>
            <a:r>
              <a:rPr lang="en-AU" altLang="en-US" smtClean="0"/>
              <a:t>24 Anyone who does not love me will not obey my teaching.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7" dur="500"/>
                                        <p:tgtEl>
                                          <p:spTgt spid="23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ox(in)">
                                      <p:cBhvr>
                                        <p:cTn id="12" dur="5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box(in)">
                                      <p:cBhvr>
                                        <p:cTn id="17" dur="500"/>
                                        <p:tgtEl>
                                          <p:spTgt spid="2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2"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endParaRPr lang="en-US" altLang="en-US" smtClean="0"/>
          </a:p>
        </p:txBody>
      </p:sp>
      <p:sp>
        <p:nvSpPr>
          <p:cNvPr id="27651" name="Rectangle 3"/>
          <p:cNvSpPr>
            <a:spLocks noGrp="1"/>
          </p:cNvSpPr>
          <p:nvPr>
            <p:ph type="body" idx="1"/>
          </p:nvPr>
        </p:nvSpPr>
        <p:spPr>
          <a:xfrm>
            <a:off x="457200" y="476250"/>
            <a:ext cx="8229600" cy="5649913"/>
          </a:xfrm>
        </p:spPr>
        <p:txBody>
          <a:bodyPr/>
          <a:lstStyle/>
          <a:p>
            <a:pPr>
              <a:lnSpc>
                <a:spcPct val="90000"/>
              </a:lnSpc>
              <a:buFont typeface="Arial" charset="0"/>
              <a:buNone/>
            </a:pPr>
            <a:r>
              <a:rPr lang="en-AU" altLang="en-US" b="1" smtClean="0"/>
              <a:t>The cycle of love and obedience</a:t>
            </a:r>
          </a:p>
          <a:p>
            <a:pPr>
              <a:lnSpc>
                <a:spcPct val="90000"/>
              </a:lnSpc>
              <a:buFont typeface="Arial" charset="0"/>
              <a:buNone/>
            </a:pPr>
            <a:r>
              <a:rPr lang="en-AU" altLang="en-US" smtClean="0"/>
              <a:t> as we grasp the Father’s love for us…</a:t>
            </a:r>
          </a:p>
          <a:p>
            <a:pPr>
              <a:lnSpc>
                <a:spcPct val="90000"/>
              </a:lnSpc>
              <a:buFont typeface="Arial" charset="0"/>
              <a:buNone/>
            </a:pPr>
            <a:r>
              <a:rPr lang="en-AU" altLang="en-US" smtClean="0"/>
              <a:t> we love Him…</a:t>
            </a:r>
          </a:p>
          <a:p>
            <a:pPr>
              <a:lnSpc>
                <a:spcPct val="90000"/>
              </a:lnSpc>
              <a:buFont typeface="Arial" charset="0"/>
              <a:buNone/>
            </a:pPr>
            <a:r>
              <a:rPr lang="en-AU" altLang="en-US" smtClean="0"/>
              <a:t> we obey Him… (joy)</a:t>
            </a:r>
          </a:p>
          <a:p>
            <a:pPr>
              <a:lnSpc>
                <a:spcPct val="90000"/>
              </a:lnSpc>
              <a:buFont typeface="Arial" charset="0"/>
              <a:buNone/>
            </a:pPr>
            <a:r>
              <a:rPr lang="en-AU" altLang="en-US" smtClean="0"/>
              <a:t> we experience His love and pleasure for us…</a:t>
            </a:r>
          </a:p>
          <a:p>
            <a:pPr>
              <a:lnSpc>
                <a:spcPct val="90000"/>
              </a:lnSpc>
              <a:buFont typeface="Arial" charset="0"/>
              <a:buNone/>
            </a:pPr>
            <a:r>
              <a:rPr lang="en-AU" altLang="en-US" smtClean="0"/>
              <a:t>  we love Him…</a:t>
            </a:r>
          </a:p>
          <a:p>
            <a:pPr>
              <a:lnSpc>
                <a:spcPct val="90000"/>
              </a:lnSpc>
              <a:buFont typeface="Arial" charset="0"/>
              <a:buNone/>
            </a:pPr>
            <a:r>
              <a:rPr lang="en-AU" altLang="en-US" smtClean="0"/>
              <a:t>  we obey Him…(joy)</a:t>
            </a:r>
          </a:p>
          <a:p>
            <a:pPr>
              <a:lnSpc>
                <a:spcPct val="90000"/>
              </a:lnSpc>
              <a:buFont typeface="Arial" charset="0"/>
              <a:buNone/>
            </a:pPr>
            <a:endParaRPr lang="en-AU" altLang="en-US" smtClean="0"/>
          </a:p>
          <a:p>
            <a:pPr>
              <a:lnSpc>
                <a:spcPct val="90000"/>
              </a:lnSpc>
              <a:buFont typeface="Arial" charset="0"/>
              <a:buNone/>
            </a:pPr>
            <a:r>
              <a:rPr lang="en-AU" altLang="en-US" smtClean="0"/>
              <a:t>  The cycle continues and overflows to others in your world </a:t>
            </a:r>
          </a:p>
          <a:p>
            <a:pPr>
              <a:lnSpc>
                <a:spcPct val="90000"/>
              </a:lnSpc>
              <a:buFont typeface="Arial" charset="0"/>
              <a:buNone/>
            </a:pPr>
            <a:endParaRPr lang="en-AU" altLang="en-US" smtClean="0"/>
          </a:p>
          <a:p>
            <a:pPr>
              <a:lnSpc>
                <a:spcPct val="90000"/>
              </a:lnSpc>
              <a:buFont typeface="Arial" charset="0"/>
              <a:buNone/>
            </a:pPr>
            <a:endParaRPr lang="en-AU" altLang="en-US" smtClean="0"/>
          </a:p>
          <a:p>
            <a:pPr>
              <a:lnSpc>
                <a:spcPct val="90000"/>
              </a:lnSpc>
              <a:buFont typeface="Arial" charset="0"/>
              <a:buNone/>
            </a:pPr>
            <a:endParaRPr lang="en-AU"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endParaRPr lang="en-US" altLang="en-US" smtClean="0"/>
          </a:p>
        </p:txBody>
      </p:sp>
      <p:sp>
        <p:nvSpPr>
          <p:cNvPr id="24579" name="Rectangle 3"/>
          <p:cNvSpPr>
            <a:spLocks noGrp="1"/>
          </p:cNvSpPr>
          <p:nvPr>
            <p:ph type="body" idx="1"/>
          </p:nvPr>
        </p:nvSpPr>
        <p:spPr/>
        <p:txBody>
          <a:bodyPr/>
          <a:lstStyle/>
          <a:p>
            <a:pPr>
              <a:buFont typeface="Arial" charset="0"/>
              <a:buNone/>
            </a:pPr>
            <a:r>
              <a:rPr lang="en-AU" altLang="en-US" b="1" smtClean="0"/>
              <a:t>Peace</a:t>
            </a:r>
            <a:endParaRPr lang="en-AU" altLang="en-US" smtClean="0"/>
          </a:p>
          <a:p>
            <a:pPr>
              <a:buFont typeface="Arial" charset="0"/>
              <a:buNone/>
            </a:pPr>
            <a:r>
              <a:rPr lang="en-AU" altLang="en-US" smtClean="0"/>
              <a:t>   27 Peace I leave with you; my peace I give you. I do not give to you as the world gives. Do not let your hearts be troubled and do not be afraid.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AU" altLang="en-US" sz="4000" b="1" smtClean="0"/>
              <a:t/>
            </a:r>
            <a:br>
              <a:rPr lang="en-AU" altLang="en-US" sz="4000" b="1" smtClean="0"/>
            </a:br>
            <a:r>
              <a:rPr lang="en-AU" altLang="en-US" sz="4000" b="1" smtClean="0"/>
              <a:t>Do not let your hearts be troubled</a:t>
            </a:r>
          </a:p>
        </p:txBody>
      </p:sp>
      <p:sp>
        <p:nvSpPr>
          <p:cNvPr id="2051" name="Content Placeholder 2"/>
          <p:cNvSpPr>
            <a:spLocks noGrp="1"/>
          </p:cNvSpPr>
          <p:nvPr>
            <p:ph idx="1"/>
          </p:nvPr>
        </p:nvSpPr>
        <p:spPr/>
        <p:txBody>
          <a:bodyPr/>
          <a:lstStyle/>
          <a:p>
            <a:endParaRPr lang="en-AU" altLang="en-US" smtClean="0"/>
          </a:p>
          <a:p>
            <a:endParaRPr lang="en-AU" altLang="en-US" smtClean="0"/>
          </a:p>
          <a:p>
            <a:endParaRPr lang="en-AU" altLang="en-US" smtClean="0"/>
          </a:p>
          <a:p>
            <a:endParaRPr lang="en-AU" altLang="en-US" smtClean="0"/>
          </a:p>
          <a:p>
            <a:endParaRPr lang="en-AU" altLang="en-US" smtClean="0"/>
          </a:p>
          <a:p>
            <a:endParaRPr lang="en-AU" altLang="en-US" smtClean="0"/>
          </a:p>
          <a:p>
            <a:pPr>
              <a:buFont typeface="Arial" charset="0"/>
              <a:buNone/>
            </a:pPr>
            <a:r>
              <a:rPr lang="en-AU" altLang="en-US" smtClean="0"/>
              <a:t>                                                     David Stanford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endParaRPr lang="en-US" altLang="en-US" smtClean="0"/>
          </a:p>
        </p:txBody>
      </p:sp>
      <p:sp>
        <p:nvSpPr>
          <p:cNvPr id="25603" name="Rectangle 3"/>
          <p:cNvSpPr>
            <a:spLocks noGrp="1"/>
          </p:cNvSpPr>
          <p:nvPr>
            <p:ph type="body" idx="1"/>
          </p:nvPr>
        </p:nvSpPr>
        <p:spPr/>
        <p:txBody>
          <a:bodyPr/>
          <a:lstStyle/>
          <a:p>
            <a:pPr>
              <a:buFont typeface="Arial" charset="0"/>
              <a:buNone/>
            </a:pPr>
            <a:r>
              <a:rPr lang="en-AU" altLang="en-US" smtClean="0"/>
              <a:t>   This beautiful relationship with the Father is only available through Jesus</a:t>
            </a:r>
          </a:p>
          <a:p>
            <a:pPr>
              <a:buFont typeface="Arial" charset="0"/>
              <a:buNone/>
            </a:pPr>
            <a:endParaRPr lang="en-AU" altLang="en-US" smtClean="0"/>
          </a:p>
          <a:p>
            <a:pPr>
              <a:buFont typeface="Arial" charset="0"/>
              <a:buNone/>
            </a:pPr>
            <a:r>
              <a:rPr lang="en-AU" altLang="en-US" smtClean="0"/>
              <a:t>   John 14:6 </a:t>
            </a:r>
            <a:r>
              <a:rPr lang="en-AU" altLang="en-US" i="1" smtClean="0"/>
              <a:t>Jesus answered, ‘I am the way and the truth and the life. No one comes to the Father except through me.</a:t>
            </a:r>
            <a:r>
              <a:rPr lang="en-AU" altLang="en-US"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endParaRPr lang="en-US" altLang="en-US" smtClean="0"/>
          </a:p>
        </p:txBody>
      </p:sp>
      <p:sp>
        <p:nvSpPr>
          <p:cNvPr id="28675" name="Rectangle 3"/>
          <p:cNvSpPr>
            <a:spLocks noGrp="1"/>
          </p:cNvSpPr>
          <p:nvPr>
            <p:ph type="body" idx="1"/>
          </p:nvPr>
        </p:nvSpPr>
        <p:spPr/>
        <p:txBody>
          <a:bodyPr/>
          <a:lstStyle/>
          <a:p>
            <a:pPr>
              <a:buFont typeface="Arial" charset="0"/>
              <a:buNone/>
            </a:pPr>
            <a:r>
              <a:rPr lang="en-AU" altLang="en-US" smtClean="0"/>
              <a:t>v30 Jesus said, ‘… the prince of this world is coming. He has no hold over me…’ </a:t>
            </a:r>
          </a:p>
          <a:p>
            <a:pPr>
              <a:buFont typeface="Arial" charset="0"/>
              <a:buNone/>
            </a:pPr>
            <a:endParaRPr lang="en-AU" altLang="en-US" smtClean="0"/>
          </a:p>
          <a:p>
            <a:pPr>
              <a:buFont typeface="Arial" charset="0"/>
              <a:buNone/>
            </a:pPr>
            <a:endParaRPr lang="en-AU"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Content Placeholder 2"/>
          <p:cNvSpPr>
            <a:spLocks noGrp="1"/>
          </p:cNvSpPr>
          <p:nvPr>
            <p:ph idx="1"/>
          </p:nvPr>
        </p:nvSpPr>
        <p:spPr/>
        <p:txBody>
          <a:bodyPr/>
          <a:lstStyle/>
          <a:p>
            <a:endParaRPr lang="en-US" altLang="en-US" smtClean="0"/>
          </a:p>
        </p:txBody>
      </p:sp>
      <p:pic>
        <p:nvPicPr>
          <p:cNvPr id="4101" name="Picture 5" descr="IMG_09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46063"/>
            <a:ext cx="8351837" cy="6265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endParaRPr lang="en-US" altLang="en-US" smtClean="0"/>
          </a:p>
        </p:txBody>
      </p:sp>
      <p:sp>
        <p:nvSpPr>
          <p:cNvPr id="7171" name="Rectangle 3"/>
          <p:cNvSpPr>
            <a:spLocks noGrp="1"/>
          </p:cNvSpPr>
          <p:nvPr>
            <p:ph type="body" idx="1"/>
          </p:nvPr>
        </p:nvSpPr>
        <p:spPr>
          <a:xfrm>
            <a:off x="457200" y="476250"/>
            <a:ext cx="8229600" cy="5649913"/>
          </a:xfrm>
        </p:spPr>
        <p:txBody>
          <a:bodyPr/>
          <a:lstStyle/>
          <a:p>
            <a:pPr>
              <a:lnSpc>
                <a:spcPct val="90000"/>
              </a:lnSpc>
              <a:buFont typeface="Arial" charset="0"/>
              <a:buNone/>
            </a:pPr>
            <a:r>
              <a:rPr lang="en-AU" altLang="en-US" smtClean="0"/>
              <a:t>    John 14:1 ‘Do not let your hearts be troubled. You trust in God; trust also in me. 2 My Father’s house has many rooms; if that were not so, would I have told you that I am going there to prepare a place for you? 3 And if I go and prepare a place for you, I will come back and take you to be with me that you also may be where I am. 4 You know the way to the place where I am going.’</a:t>
            </a:r>
          </a:p>
          <a:p>
            <a:pPr>
              <a:lnSpc>
                <a:spcPct val="90000"/>
              </a:lnSpc>
              <a:buFont typeface="Arial" charset="0"/>
              <a:buNone/>
            </a:pPr>
            <a:r>
              <a:rPr lang="en-AU" altLang="en-US" smtClean="0"/>
              <a:t>   5 Thomas said to him, ‘Lord, we don’t know where you are going, so how can we know the way?’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endParaRPr lang="en-US" altLang="en-US" smtClean="0"/>
          </a:p>
        </p:txBody>
      </p:sp>
      <p:sp>
        <p:nvSpPr>
          <p:cNvPr id="8195" name="Rectangle 3"/>
          <p:cNvSpPr>
            <a:spLocks noGrp="1"/>
          </p:cNvSpPr>
          <p:nvPr>
            <p:ph type="body" idx="1"/>
          </p:nvPr>
        </p:nvSpPr>
        <p:spPr>
          <a:xfrm>
            <a:off x="457200" y="333375"/>
            <a:ext cx="8229600" cy="5792788"/>
          </a:xfrm>
        </p:spPr>
        <p:txBody>
          <a:bodyPr/>
          <a:lstStyle/>
          <a:p>
            <a:pPr>
              <a:lnSpc>
                <a:spcPct val="80000"/>
              </a:lnSpc>
              <a:buFont typeface="Arial" charset="0"/>
              <a:buNone/>
            </a:pPr>
            <a:r>
              <a:rPr lang="en-AU" altLang="en-US" sz="2800" smtClean="0"/>
              <a:t>    6 Jesus answered, ‘I am the way and the truth and the life. No one comes to the Father except through me. 7 If you really know me, you will know my Father as well. From now on, you do know him and have seen him.’</a:t>
            </a:r>
          </a:p>
          <a:p>
            <a:pPr>
              <a:lnSpc>
                <a:spcPct val="80000"/>
              </a:lnSpc>
              <a:buFont typeface="Arial" charset="0"/>
              <a:buNone/>
            </a:pPr>
            <a:r>
              <a:rPr lang="en-AU" altLang="en-US" sz="2800" smtClean="0"/>
              <a:t>    8 Philip said, ‘Lord, show us the Father and that will be enough for us.’</a:t>
            </a:r>
          </a:p>
          <a:p>
            <a:pPr>
              <a:lnSpc>
                <a:spcPct val="80000"/>
              </a:lnSpc>
              <a:buFont typeface="Arial" charset="0"/>
              <a:buNone/>
            </a:pPr>
            <a:r>
              <a:rPr lang="en-AU" altLang="en-US" sz="2800" smtClean="0"/>
              <a:t>    9 Jesus answered: ‘Don’t you know me, Philip, even after I have been among you such a long time? Anyone who has seen me has seen the Father. How can you say, “Show us the Father”? 10 Don’t you believe that I am in the Father, and that the Father is in me? The words I say to you I do not speak on my own authority. Rather, it is the Father, living in me, who is doing his work.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endParaRPr lang="en-US" altLang="en-US" smtClean="0"/>
          </a:p>
        </p:txBody>
      </p:sp>
      <p:sp>
        <p:nvSpPr>
          <p:cNvPr id="9219" name="Rectangle 3"/>
          <p:cNvSpPr>
            <a:spLocks noGrp="1"/>
          </p:cNvSpPr>
          <p:nvPr>
            <p:ph type="body" idx="1"/>
          </p:nvPr>
        </p:nvSpPr>
        <p:spPr>
          <a:xfrm>
            <a:off x="468313" y="260350"/>
            <a:ext cx="8229600" cy="5822950"/>
          </a:xfrm>
        </p:spPr>
        <p:txBody>
          <a:bodyPr/>
          <a:lstStyle/>
          <a:p>
            <a:pPr>
              <a:buFont typeface="Arial" charset="0"/>
              <a:buNone/>
            </a:pPr>
            <a:r>
              <a:rPr lang="en-AU" altLang="en-US" smtClean="0"/>
              <a:t>   11 Believe me when I say that I am in the Father and the Father is in me; or at least believe on the evidence of the works themselves. 12 Very truly I tell you, whoever believes in me will do the works I have been doing, and they will do even greater things than these, because I am going to the Father. 13 And I will do whatever you ask in my name, so that the Father may be glorified in the Son. 14 You may ask me for anything in my name, and I will do 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endParaRPr lang="en-US" altLang="en-US" smtClean="0"/>
          </a:p>
        </p:txBody>
      </p:sp>
      <p:sp>
        <p:nvSpPr>
          <p:cNvPr id="10243" name="Rectangle 3"/>
          <p:cNvSpPr>
            <a:spLocks noGrp="1"/>
          </p:cNvSpPr>
          <p:nvPr>
            <p:ph type="body" idx="1"/>
          </p:nvPr>
        </p:nvSpPr>
        <p:spPr/>
        <p:txBody>
          <a:bodyPr/>
          <a:lstStyle/>
          <a:p>
            <a:pPr>
              <a:buFont typeface="Arial" charset="0"/>
              <a:buNone/>
            </a:pPr>
            <a:r>
              <a:rPr lang="en-AU" altLang="en-US" smtClean="0"/>
              <a:t>14:1,27</a:t>
            </a:r>
          </a:p>
          <a:p>
            <a:pPr>
              <a:buFont typeface="Arial" charset="0"/>
              <a:buNone/>
            </a:pPr>
            <a:r>
              <a:rPr lang="en-AU" altLang="en-US" smtClean="0"/>
              <a:t>Do not let you hearts be troubled… </a:t>
            </a:r>
          </a:p>
          <a:p>
            <a:pPr>
              <a:buFont typeface="Arial" charset="0"/>
              <a:buNone/>
            </a:pPr>
            <a:endParaRPr lang="en-AU" altLang="en-US" smtClean="0"/>
          </a:p>
          <a:p>
            <a:pPr>
              <a:buFont typeface="Arial" charset="0"/>
              <a:buNone/>
            </a:pPr>
            <a:r>
              <a:rPr lang="en-AU" altLang="en-US" smtClean="0"/>
              <a:t>Jesus reassures His disciples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endParaRPr lang="en-US" altLang="en-US" smtClean="0"/>
          </a:p>
        </p:txBody>
      </p:sp>
      <p:sp>
        <p:nvSpPr>
          <p:cNvPr id="11267" name="Rectangle 3"/>
          <p:cNvSpPr>
            <a:spLocks noGrp="1"/>
          </p:cNvSpPr>
          <p:nvPr>
            <p:ph type="body" idx="1"/>
          </p:nvPr>
        </p:nvSpPr>
        <p:spPr/>
        <p:txBody>
          <a:bodyPr/>
          <a:lstStyle/>
          <a:p>
            <a:pPr>
              <a:buFont typeface="Arial" charset="0"/>
              <a:buNone/>
            </a:pPr>
            <a:r>
              <a:rPr lang="en-AU" altLang="en-US" smtClean="0"/>
              <a:t>Betrothal imagery</a:t>
            </a:r>
          </a:p>
          <a:p>
            <a:pPr>
              <a:buFont typeface="Arial" charset="0"/>
              <a:buNone/>
            </a:pPr>
            <a:endParaRPr lang="en-AU" altLang="en-US" smtClean="0"/>
          </a:p>
          <a:p>
            <a:pPr>
              <a:buFont typeface="Arial" charset="0"/>
              <a:buNone/>
            </a:pPr>
            <a:r>
              <a:rPr lang="en-AU" altLang="en-US" smtClean="0"/>
              <a:t>We have all been created for intimacy </a:t>
            </a:r>
          </a:p>
          <a:p>
            <a:pPr>
              <a:buFont typeface="Arial" charset="0"/>
              <a:buNone/>
            </a:pPr>
            <a:endParaRPr lang="en-AU"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endParaRPr lang="en-US" altLang="en-US" smtClean="0"/>
          </a:p>
        </p:txBody>
      </p:sp>
      <p:sp>
        <p:nvSpPr>
          <p:cNvPr id="12291" name="Rectangle 3"/>
          <p:cNvSpPr>
            <a:spLocks noGrp="1"/>
          </p:cNvSpPr>
          <p:nvPr>
            <p:ph type="body" idx="1"/>
          </p:nvPr>
        </p:nvSpPr>
        <p:spPr/>
        <p:txBody>
          <a:bodyPr/>
          <a:lstStyle/>
          <a:p>
            <a:pPr>
              <a:buFont typeface="Arial" charset="0"/>
              <a:buNone/>
            </a:pPr>
            <a:endParaRPr lang="en-US" altLang="en-US" smtClean="0"/>
          </a:p>
        </p:txBody>
      </p:sp>
      <p:pic>
        <p:nvPicPr>
          <p:cNvPr id="12292" name="Picture 4" descr="IMG_08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52400"/>
            <a:ext cx="8064500" cy="576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eneric John's Gospel Ppnt 97-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 John's Gospel Ppnt 97-2003</Template>
  <TotalTime>148</TotalTime>
  <Words>268</Words>
  <Application>Microsoft Office PowerPoint</Application>
  <PresentationFormat>On-screen Show (4:3)</PresentationFormat>
  <Paragraphs>66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Arial</vt:lpstr>
      <vt:lpstr>Generic John's Gospel Ppnt 97-2003</vt:lpstr>
      <vt:lpstr>PowerPoint Presentation</vt:lpstr>
      <vt:lpstr> Do not let your hearts be troubled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Lifestreams Christian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Stanford</dc:creator>
  <cp:lastModifiedBy>Gillian Chin</cp:lastModifiedBy>
  <cp:revision>29</cp:revision>
  <dcterms:created xsi:type="dcterms:W3CDTF">2013-03-20T00:45:45Z</dcterms:created>
  <dcterms:modified xsi:type="dcterms:W3CDTF">2013-09-23T03:17:55Z</dcterms:modified>
</cp:coreProperties>
</file>